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64" r:id="rId3"/>
    <p:sldId id="268" r:id="rId4"/>
    <p:sldId id="269" r:id="rId5"/>
    <p:sldId id="271" r:id="rId6"/>
    <p:sldId id="270" r:id="rId7"/>
    <p:sldId id="272" r:id="rId8"/>
    <p:sldId id="273" r:id="rId9"/>
    <p:sldId id="274" r:id="rId10"/>
    <p:sldId id="275" r:id="rId11"/>
    <p:sldId id="276" r:id="rId12"/>
    <p:sldId id="277" r:id="rId13"/>
    <p:sldId id="280" r:id="rId14"/>
    <p:sldId id="278" r:id="rId15"/>
    <p:sldId id="279" r:id="rId16"/>
    <p:sldId id="281" r:id="rId17"/>
    <p:sldId id="282" r:id="rId18"/>
    <p:sldId id="283" r:id="rId19"/>
    <p:sldId id="285" r:id="rId20"/>
    <p:sldId id="284" r:id="rId21"/>
    <p:sldId id="286" r:id="rId22"/>
    <p:sldId id="287" r:id="rId23"/>
    <p:sldId id="288" r:id="rId24"/>
    <p:sldId id="289" r:id="rId25"/>
    <p:sldId id="290" r:id="rId26"/>
    <p:sldId id="291" r:id="rId27"/>
    <p:sldId id="292" r:id="rId28"/>
    <p:sldId id="293" r:id="rId2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86" userDrawn="1">
          <p15:clr>
            <a:srgbClr val="A4A3A4"/>
          </p15:clr>
        </p15:guide>
        <p15:guide id="2" orient="horz" pos="3762" userDrawn="1">
          <p15:clr>
            <a:srgbClr val="A4A3A4"/>
          </p15:clr>
        </p15:guide>
        <p15:guide id="3" pos="3872" userDrawn="1">
          <p15:clr>
            <a:srgbClr val="A4A3A4"/>
          </p15:clr>
        </p15:guide>
        <p15:guide id="4" pos="513" userDrawn="1">
          <p15:clr>
            <a:srgbClr val="A4A3A4"/>
          </p15:clr>
        </p15:guide>
        <p15:guide id="5" pos="716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3840"/>
    <a:srgbClr val="43474F"/>
    <a:srgbClr val="282828"/>
    <a:srgbClr val="CCCCCC"/>
    <a:srgbClr val="1919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551318-95D9-4A86-B061-D77E93E4E9C0}" v="36" dt="2025-06-26T13:50:57.9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8" autoAdjust="0"/>
    <p:restoredTop sz="94629" autoAdjust="0"/>
  </p:normalViewPr>
  <p:slideViewPr>
    <p:cSldViewPr snapToGrid="0" showGuides="1">
      <p:cViewPr varScale="1">
        <p:scale>
          <a:sx n="55" d="100"/>
          <a:sy n="55" d="100"/>
        </p:scale>
        <p:origin x="944" y="264"/>
      </p:cViewPr>
      <p:guideLst>
        <p:guide orient="horz" pos="1086"/>
        <p:guide orient="horz" pos="3762"/>
        <p:guide pos="3872"/>
        <p:guide pos="513"/>
        <p:guide pos="7165"/>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rio Treiber" userId="17abd44ae1f51658" providerId="LiveId" clId="{59551318-95D9-4A86-B061-D77E93E4E9C0}"/>
    <pc:docChg chg="undo custSel addSld delSld modSld sldOrd modMainMaster">
      <pc:chgData name="Dario Treiber" userId="17abd44ae1f51658" providerId="LiveId" clId="{59551318-95D9-4A86-B061-D77E93E4E9C0}" dt="2025-06-27T08:19:38.544" v="2205" actId="20577"/>
      <pc:docMkLst>
        <pc:docMk/>
      </pc:docMkLst>
      <pc:sldChg chg="modSp mod">
        <pc:chgData name="Dario Treiber" userId="17abd44ae1f51658" providerId="LiveId" clId="{59551318-95D9-4A86-B061-D77E93E4E9C0}" dt="2025-06-27T08:06:11.334" v="1791" actId="20577"/>
        <pc:sldMkLst>
          <pc:docMk/>
          <pc:sldMk cId="1571872009" sldId="256"/>
        </pc:sldMkLst>
        <pc:spChg chg="mod">
          <ac:chgData name="Dario Treiber" userId="17abd44ae1f51658" providerId="LiveId" clId="{59551318-95D9-4A86-B061-D77E93E4E9C0}" dt="2025-06-26T13:13:20.773" v="16" actId="20577"/>
          <ac:spMkLst>
            <pc:docMk/>
            <pc:sldMk cId="1571872009" sldId="256"/>
            <ac:spMk id="2" creationId="{00000000-0000-0000-0000-000000000000}"/>
          </ac:spMkLst>
        </pc:spChg>
        <pc:spChg chg="mod">
          <ac:chgData name="Dario Treiber" userId="17abd44ae1f51658" providerId="LiveId" clId="{59551318-95D9-4A86-B061-D77E93E4E9C0}" dt="2025-06-27T08:06:11.334" v="1791" actId="20577"/>
          <ac:spMkLst>
            <pc:docMk/>
            <pc:sldMk cId="1571872009" sldId="256"/>
            <ac:spMk id="3" creationId="{00000000-0000-0000-0000-000000000000}"/>
          </ac:spMkLst>
        </pc:spChg>
      </pc:sldChg>
      <pc:sldChg chg="modSp mod">
        <pc:chgData name="Dario Treiber" userId="17abd44ae1f51658" providerId="LiveId" clId="{59551318-95D9-4A86-B061-D77E93E4E9C0}" dt="2025-06-26T13:14:44.089" v="117" actId="20577"/>
        <pc:sldMkLst>
          <pc:docMk/>
          <pc:sldMk cId="3009050901" sldId="264"/>
        </pc:sldMkLst>
        <pc:spChg chg="mod">
          <ac:chgData name="Dario Treiber" userId="17abd44ae1f51658" providerId="LiveId" clId="{59551318-95D9-4A86-B061-D77E93E4E9C0}" dt="2025-06-26T13:14:44.089" v="117" actId="20577"/>
          <ac:spMkLst>
            <pc:docMk/>
            <pc:sldMk cId="3009050901" sldId="264"/>
            <ac:spMk id="2" creationId="{00000000-0000-0000-0000-000000000000}"/>
          </ac:spMkLst>
        </pc:spChg>
      </pc:sldChg>
      <pc:sldChg chg="modSp del mod">
        <pc:chgData name="Dario Treiber" userId="17abd44ae1f51658" providerId="LiveId" clId="{59551318-95D9-4A86-B061-D77E93E4E9C0}" dt="2025-06-26T13:16:55.333" v="332" actId="2696"/>
        <pc:sldMkLst>
          <pc:docMk/>
          <pc:sldMk cId="3257305820" sldId="267"/>
        </pc:sldMkLst>
        <pc:spChg chg="mod">
          <ac:chgData name="Dario Treiber" userId="17abd44ae1f51658" providerId="LiveId" clId="{59551318-95D9-4A86-B061-D77E93E4E9C0}" dt="2025-06-26T13:14:58.395" v="153" actId="20577"/>
          <ac:spMkLst>
            <pc:docMk/>
            <pc:sldMk cId="3257305820" sldId="267"/>
            <ac:spMk id="2" creationId="{00000000-0000-0000-0000-000000000000}"/>
          </ac:spMkLst>
        </pc:spChg>
        <pc:spChg chg="mod">
          <ac:chgData name="Dario Treiber" userId="17abd44ae1f51658" providerId="LiveId" clId="{59551318-95D9-4A86-B061-D77E93E4E9C0}" dt="2025-06-26T13:14:48.635" v="119" actId="20577"/>
          <ac:spMkLst>
            <pc:docMk/>
            <pc:sldMk cId="3257305820" sldId="267"/>
            <ac:spMk id="3" creationId="{00000000-0000-0000-0000-000000000000}"/>
          </ac:spMkLst>
        </pc:spChg>
      </pc:sldChg>
      <pc:sldChg chg="modSp new mod">
        <pc:chgData name="Dario Treiber" userId="17abd44ae1f51658" providerId="LiveId" clId="{59551318-95D9-4A86-B061-D77E93E4E9C0}" dt="2025-06-26T13:17:08.650" v="333" actId="255"/>
        <pc:sldMkLst>
          <pc:docMk/>
          <pc:sldMk cId="2547940733" sldId="268"/>
        </pc:sldMkLst>
        <pc:spChg chg="mod">
          <ac:chgData name="Dario Treiber" userId="17abd44ae1f51658" providerId="LiveId" clId="{59551318-95D9-4A86-B061-D77E93E4E9C0}" dt="2025-06-26T13:16:53.109" v="331" actId="20577"/>
          <ac:spMkLst>
            <pc:docMk/>
            <pc:sldMk cId="2547940733" sldId="268"/>
            <ac:spMk id="2" creationId="{6D2B3F8E-EB0B-278E-C3E5-4D1FFE9142E8}"/>
          </ac:spMkLst>
        </pc:spChg>
        <pc:spChg chg="mod">
          <ac:chgData name="Dario Treiber" userId="17abd44ae1f51658" providerId="LiveId" clId="{59551318-95D9-4A86-B061-D77E93E4E9C0}" dt="2025-06-26T13:17:08.650" v="333" actId="255"/>
          <ac:spMkLst>
            <pc:docMk/>
            <pc:sldMk cId="2547940733" sldId="268"/>
            <ac:spMk id="3" creationId="{641437AF-FE7A-B1A9-E01F-8BC80D8241AD}"/>
          </ac:spMkLst>
        </pc:spChg>
      </pc:sldChg>
      <pc:sldChg chg="modSp new mod">
        <pc:chgData name="Dario Treiber" userId="17abd44ae1f51658" providerId="LiveId" clId="{59551318-95D9-4A86-B061-D77E93E4E9C0}" dt="2025-06-26T13:18:21.974" v="385" actId="20577"/>
        <pc:sldMkLst>
          <pc:docMk/>
          <pc:sldMk cId="372082394" sldId="269"/>
        </pc:sldMkLst>
        <pc:spChg chg="mod">
          <ac:chgData name="Dario Treiber" userId="17abd44ae1f51658" providerId="LiveId" clId="{59551318-95D9-4A86-B061-D77E93E4E9C0}" dt="2025-06-26T13:17:22.450" v="363" actId="20577"/>
          <ac:spMkLst>
            <pc:docMk/>
            <pc:sldMk cId="372082394" sldId="269"/>
            <ac:spMk id="2" creationId="{58A11501-3D1F-21F3-E6EC-2DA87E694D66}"/>
          </ac:spMkLst>
        </pc:spChg>
        <pc:spChg chg="mod">
          <ac:chgData name="Dario Treiber" userId="17abd44ae1f51658" providerId="LiveId" clId="{59551318-95D9-4A86-B061-D77E93E4E9C0}" dt="2025-06-26T13:18:21.974" v="385" actId="20577"/>
          <ac:spMkLst>
            <pc:docMk/>
            <pc:sldMk cId="372082394" sldId="269"/>
            <ac:spMk id="3" creationId="{12C8D195-6ED6-1DEA-75CD-F5A903CB487A}"/>
          </ac:spMkLst>
        </pc:spChg>
      </pc:sldChg>
      <pc:sldChg chg="modSp new mod">
        <pc:chgData name="Dario Treiber" userId="17abd44ae1f51658" providerId="LiveId" clId="{59551318-95D9-4A86-B061-D77E93E4E9C0}" dt="2025-06-27T08:07:08.111" v="1801" actId="20577"/>
        <pc:sldMkLst>
          <pc:docMk/>
          <pc:sldMk cId="671108423" sldId="270"/>
        </pc:sldMkLst>
        <pc:spChg chg="mod">
          <ac:chgData name="Dario Treiber" userId="17abd44ae1f51658" providerId="LiveId" clId="{59551318-95D9-4A86-B061-D77E93E4E9C0}" dt="2025-06-26T13:19:49.732" v="477" actId="5793"/>
          <ac:spMkLst>
            <pc:docMk/>
            <pc:sldMk cId="671108423" sldId="270"/>
            <ac:spMk id="2" creationId="{731D0097-F912-B1A2-DB0D-F682E27F5AE7}"/>
          </ac:spMkLst>
        </pc:spChg>
        <pc:spChg chg="mod">
          <ac:chgData name="Dario Treiber" userId="17abd44ae1f51658" providerId="LiveId" clId="{59551318-95D9-4A86-B061-D77E93E4E9C0}" dt="2025-06-27T08:07:08.111" v="1801" actId="20577"/>
          <ac:spMkLst>
            <pc:docMk/>
            <pc:sldMk cId="671108423" sldId="270"/>
            <ac:spMk id="3" creationId="{A6848FF1-9529-040D-BE39-89BA9B9223B6}"/>
          </ac:spMkLst>
        </pc:spChg>
      </pc:sldChg>
      <pc:sldChg chg="modSp new mod ord">
        <pc:chgData name="Dario Treiber" userId="17abd44ae1f51658" providerId="LiveId" clId="{59551318-95D9-4A86-B061-D77E93E4E9C0}" dt="2025-06-26T13:19:41.814" v="437" actId="20577"/>
        <pc:sldMkLst>
          <pc:docMk/>
          <pc:sldMk cId="2422930446" sldId="271"/>
        </pc:sldMkLst>
        <pc:spChg chg="mod">
          <ac:chgData name="Dario Treiber" userId="17abd44ae1f51658" providerId="LiveId" clId="{59551318-95D9-4A86-B061-D77E93E4E9C0}" dt="2025-06-26T13:19:41.814" v="437" actId="20577"/>
          <ac:spMkLst>
            <pc:docMk/>
            <pc:sldMk cId="2422930446" sldId="271"/>
            <ac:spMk id="2" creationId="{6FF734FA-C5D5-85F0-CE40-5DECB22C258B}"/>
          </ac:spMkLst>
        </pc:spChg>
        <pc:spChg chg="mod">
          <ac:chgData name="Dario Treiber" userId="17abd44ae1f51658" providerId="LiveId" clId="{59551318-95D9-4A86-B061-D77E93E4E9C0}" dt="2025-06-26T13:19:10.644" v="398" actId="20577"/>
          <ac:spMkLst>
            <pc:docMk/>
            <pc:sldMk cId="2422930446" sldId="271"/>
            <ac:spMk id="3" creationId="{CBF929DD-B65A-94B4-7A3C-C4097FE305C5}"/>
          </ac:spMkLst>
        </pc:spChg>
      </pc:sldChg>
      <pc:sldChg chg="modSp new mod">
        <pc:chgData name="Dario Treiber" userId="17abd44ae1f51658" providerId="LiveId" clId="{59551318-95D9-4A86-B061-D77E93E4E9C0}" dt="2025-06-26T13:20:50.435" v="559" actId="255"/>
        <pc:sldMkLst>
          <pc:docMk/>
          <pc:sldMk cId="1160308506" sldId="272"/>
        </pc:sldMkLst>
        <pc:spChg chg="mod">
          <ac:chgData name="Dario Treiber" userId="17abd44ae1f51658" providerId="LiveId" clId="{59551318-95D9-4A86-B061-D77E93E4E9C0}" dt="2025-06-26T13:20:34.108" v="556" actId="20577"/>
          <ac:spMkLst>
            <pc:docMk/>
            <pc:sldMk cId="1160308506" sldId="272"/>
            <ac:spMk id="2" creationId="{C6C81290-F148-DB14-5782-395E9021A1DE}"/>
          </ac:spMkLst>
        </pc:spChg>
        <pc:spChg chg="mod">
          <ac:chgData name="Dario Treiber" userId="17abd44ae1f51658" providerId="LiveId" clId="{59551318-95D9-4A86-B061-D77E93E4E9C0}" dt="2025-06-26T13:20:50.435" v="559" actId="255"/>
          <ac:spMkLst>
            <pc:docMk/>
            <pc:sldMk cId="1160308506" sldId="272"/>
            <ac:spMk id="3" creationId="{EE09B549-9506-2334-4D4C-57845604E36A}"/>
          </ac:spMkLst>
        </pc:spChg>
      </pc:sldChg>
      <pc:sldChg chg="modSp new mod">
        <pc:chgData name="Dario Treiber" userId="17abd44ae1f51658" providerId="LiveId" clId="{59551318-95D9-4A86-B061-D77E93E4E9C0}" dt="2025-06-26T13:21:30.409" v="599" actId="255"/>
        <pc:sldMkLst>
          <pc:docMk/>
          <pc:sldMk cId="629848024" sldId="273"/>
        </pc:sldMkLst>
        <pc:spChg chg="mod">
          <ac:chgData name="Dario Treiber" userId="17abd44ae1f51658" providerId="LiveId" clId="{59551318-95D9-4A86-B061-D77E93E4E9C0}" dt="2025-06-26T13:21:02.880" v="597" actId="20577"/>
          <ac:spMkLst>
            <pc:docMk/>
            <pc:sldMk cId="629848024" sldId="273"/>
            <ac:spMk id="2" creationId="{93A469B3-5B9D-2393-060C-C01DE8AFE579}"/>
          </ac:spMkLst>
        </pc:spChg>
        <pc:spChg chg="mod">
          <ac:chgData name="Dario Treiber" userId="17abd44ae1f51658" providerId="LiveId" clId="{59551318-95D9-4A86-B061-D77E93E4E9C0}" dt="2025-06-26T13:21:30.409" v="599" actId="255"/>
          <ac:spMkLst>
            <pc:docMk/>
            <pc:sldMk cId="629848024" sldId="273"/>
            <ac:spMk id="3" creationId="{13D42450-1FE9-ACC1-E821-143A4089B004}"/>
          </ac:spMkLst>
        </pc:spChg>
      </pc:sldChg>
      <pc:sldChg chg="addSp modSp new mod">
        <pc:chgData name="Dario Treiber" userId="17abd44ae1f51658" providerId="LiveId" clId="{59551318-95D9-4A86-B061-D77E93E4E9C0}" dt="2025-06-27T08:08:37.547" v="1818" actId="20577"/>
        <pc:sldMkLst>
          <pc:docMk/>
          <pc:sldMk cId="476850234" sldId="274"/>
        </pc:sldMkLst>
        <pc:spChg chg="mod">
          <ac:chgData name="Dario Treiber" userId="17abd44ae1f51658" providerId="LiveId" clId="{59551318-95D9-4A86-B061-D77E93E4E9C0}" dt="2025-06-26T13:26:20.714" v="786" actId="207"/>
          <ac:spMkLst>
            <pc:docMk/>
            <pc:sldMk cId="476850234" sldId="274"/>
            <ac:spMk id="2" creationId="{9A74385A-505B-F0FF-8D93-402228ABF4FD}"/>
          </ac:spMkLst>
        </pc:spChg>
        <pc:spChg chg="mod">
          <ac:chgData name="Dario Treiber" userId="17abd44ae1f51658" providerId="LiveId" clId="{59551318-95D9-4A86-B061-D77E93E4E9C0}" dt="2025-06-27T08:08:37.547" v="1818" actId="20577"/>
          <ac:spMkLst>
            <pc:docMk/>
            <pc:sldMk cId="476850234" sldId="274"/>
            <ac:spMk id="3" creationId="{5F568233-59F7-C9A5-6D91-325DF4C6F09B}"/>
          </ac:spMkLst>
        </pc:spChg>
        <pc:spChg chg="mod">
          <ac:chgData name="Dario Treiber" userId="17abd44ae1f51658" providerId="LiveId" clId="{59551318-95D9-4A86-B061-D77E93E4E9C0}" dt="2025-06-26T13:26:24.942" v="787" actId="207"/>
          <ac:spMkLst>
            <pc:docMk/>
            <pc:sldMk cId="476850234" sldId="274"/>
            <ac:spMk id="4" creationId="{39CECDA5-5A96-4145-8B51-856C64198BDC}"/>
          </ac:spMkLst>
        </pc:spChg>
        <pc:spChg chg="mod">
          <ac:chgData name="Dario Treiber" userId="17abd44ae1f51658" providerId="LiveId" clId="{59551318-95D9-4A86-B061-D77E93E4E9C0}" dt="2025-06-26T13:26:24.942" v="787" actId="207"/>
          <ac:spMkLst>
            <pc:docMk/>
            <pc:sldMk cId="476850234" sldId="274"/>
            <ac:spMk id="5" creationId="{6D8F392F-5064-0B77-06B9-0E5A0BDEFE4A}"/>
          </ac:spMkLst>
        </pc:spChg>
        <pc:spChg chg="mod">
          <ac:chgData name="Dario Treiber" userId="17abd44ae1f51658" providerId="LiveId" clId="{59551318-95D9-4A86-B061-D77E93E4E9C0}" dt="2025-06-26T13:26:24.942" v="787" actId="207"/>
          <ac:spMkLst>
            <pc:docMk/>
            <pc:sldMk cId="476850234" sldId="274"/>
            <ac:spMk id="6" creationId="{AC3EB102-F41B-E79D-4B5D-EBB277F28592}"/>
          </ac:spMkLst>
        </pc:spChg>
        <pc:spChg chg="add mod">
          <ac:chgData name="Dario Treiber" userId="17abd44ae1f51658" providerId="LiveId" clId="{59551318-95D9-4A86-B061-D77E93E4E9C0}" dt="2025-06-26T13:31:41.680" v="1022" actId="1076"/>
          <ac:spMkLst>
            <pc:docMk/>
            <pc:sldMk cId="476850234" sldId="274"/>
            <ac:spMk id="8" creationId="{9982AD6A-F820-E517-078E-6F5F72F41A77}"/>
          </ac:spMkLst>
        </pc:spChg>
        <pc:picChg chg="add mod">
          <ac:chgData name="Dario Treiber" userId="17abd44ae1f51658" providerId="LiveId" clId="{59551318-95D9-4A86-B061-D77E93E4E9C0}" dt="2025-06-27T08:08:18.314" v="1803" actId="1076"/>
          <ac:picMkLst>
            <pc:docMk/>
            <pc:sldMk cId="476850234" sldId="274"/>
            <ac:picMk id="7" creationId="{B6CC5FC9-0578-3311-5D52-BC1381445875}"/>
          </ac:picMkLst>
        </pc:picChg>
      </pc:sldChg>
      <pc:sldChg chg="addSp modSp new mod">
        <pc:chgData name="Dario Treiber" userId="17abd44ae1f51658" providerId="LiveId" clId="{59551318-95D9-4A86-B061-D77E93E4E9C0}" dt="2025-06-27T08:09:00.661" v="1819" actId="1076"/>
        <pc:sldMkLst>
          <pc:docMk/>
          <pc:sldMk cId="66655278" sldId="275"/>
        </pc:sldMkLst>
        <pc:spChg chg="mod">
          <ac:chgData name="Dario Treiber" userId="17abd44ae1f51658" providerId="LiveId" clId="{59551318-95D9-4A86-B061-D77E93E4E9C0}" dt="2025-06-26T13:27:39.517" v="848" actId="20577"/>
          <ac:spMkLst>
            <pc:docMk/>
            <pc:sldMk cId="66655278" sldId="275"/>
            <ac:spMk id="2" creationId="{A1D082F9-C6AB-BBF2-2E1B-F749460025D2}"/>
          </ac:spMkLst>
        </pc:spChg>
        <pc:spChg chg="mod">
          <ac:chgData name="Dario Treiber" userId="17abd44ae1f51658" providerId="LiveId" clId="{59551318-95D9-4A86-B061-D77E93E4E9C0}" dt="2025-06-26T13:28:04.709" v="852" actId="255"/>
          <ac:spMkLst>
            <pc:docMk/>
            <pc:sldMk cId="66655278" sldId="275"/>
            <ac:spMk id="3" creationId="{DC5AB4B1-529F-4A4E-1745-F5C0F0473832}"/>
          </ac:spMkLst>
        </pc:spChg>
        <pc:spChg chg="add mod">
          <ac:chgData name="Dario Treiber" userId="17abd44ae1f51658" providerId="LiveId" clId="{59551318-95D9-4A86-B061-D77E93E4E9C0}" dt="2025-06-27T08:09:00.661" v="1819" actId="1076"/>
          <ac:spMkLst>
            <pc:docMk/>
            <pc:sldMk cId="66655278" sldId="275"/>
            <ac:spMk id="8" creationId="{E1A2ACE9-B514-4D60-287F-26A8E77CCF2E}"/>
          </ac:spMkLst>
        </pc:spChg>
        <pc:picChg chg="add mod">
          <ac:chgData name="Dario Treiber" userId="17abd44ae1f51658" providerId="LiveId" clId="{59551318-95D9-4A86-B061-D77E93E4E9C0}" dt="2025-06-26T13:28:33.352" v="856" actId="1076"/>
          <ac:picMkLst>
            <pc:docMk/>
            <pc:sldMk cId="66655278" sldId="275"/>
            <ac:picMk id="7" creationId="{1A9843D4-34CA-7575-5B91-1147B3E770FB}"/>
          </ac:picMkLst>
        </pc:picChg>
      </pc:sldChg>
      <pc:sldChg chg="modSp new mod">
        <pc:chgData name="Dario Treiber" userId="17abd44ae1f51658" providerId="LiveId" clId="{59551318-95D9-4A86-B061-D77E93E4E9C0}" dt="2025-06-27T08:09:43.622" v="1845" actId="20577"/>
        <pc:sldMkLst>
          <pc:docMk/>
          <pc:sldMk cId="2508696400" sldId="276"/>
        </pc:sldMkLst>
        <pc:spChg chg="mod">
          <ac:chgData name="Dario Treiber" userId="17abd44ae1f51658" providerId="LiveId" clId="{59551318-95D9-4A86-B061-D77E93E4E9C0}" dt="2025-06-26T13:30:23.199" v="917" actId="20577"/>
          <ac:spMkLst>
            <pc:docMk/>
            <pc:sldMk cId="2508696400" sldId="276"/>
            <ac:spMk id="2" creationId="{D38BEC8C-688D-D8C2-2E81-2EEEA56031E1}"/>
          </ac:spMkLst>
        </pc:spChg>
        <pc:spChg chg="mod">
          <ac:chgData name="Dario Treiber" userId="17abd44ae1f51658" providerId="LiveId" clId="{59551318-95D9-4A86-B061-D77E93E4E9C0}" dt="2025-06-27T08:09:43.622" v="1845" actId="20577"/>
          <ac:spMkLst>
            <pc:docMk/>
            <pc:sldMk cId="2508696400" sldId="276"/>
            <ac:spMk id="3" creationId="{1258F1F7-014C-8710-D4E7-1C231B44BC34}"/>
          </ac:spMkLst>
        </pc:spChg>
      </pc:sldChg>
      <pc:sldChg chg="modSp new mod">
        <pc:chgData name="Dario Treiber" userId="17abd44ae1f51658" providerId="LiveId" clId="{59551318-95D9-4A86-B061-D77E93E4E9C0}" dt="2025-06-27T08:11:27.583" v="1864" actId="20577"/>
        <pc:sldMkLst>
          <pc:docMk/>
          <pc:sldMk cId="4040616332" sldId="277"/>
        </pc:sldMkLst>
        <pc:spChg chg="mod">
          <ac:chgData name="Dario Treiber" userId="17abd44ae1f51658" providerId="LiveId" clId="{59551318-95D9-4A86-B061-D77E93E4E9C0}" dt="2025-06-26T13:32:46.603" v="1085" actId="20577"/>
          <ac:spMkLst>
            <pc:docMk/>
            <pc:sldMk cId="4040616332" sldId="277"/>
            <ac:spMk id="2" creationId="{62ED9771-47A5-F774-08FB-A55AF529225E}"/>
          </ac:spMkLst>
        </pc:spChg>
        <pc:spChg chg="mod">
          <ac:chgData name="Dario Treiber" userId="17abd44ae1f51658" providerId="LiveId" clId="{59551318-95D9-4A86-B061-D77E93E4E9C0}" dt="2025-06-27T08:11:27.583" v="1864" actId="20577"/>
          <ac:spMkLst>
            <pc:docMk/>
            <pc:sldMk cId="4040616332" sldId="277"/>
            <ac:spMk id="3" creationId="{7BAB2CB6-78CA-7D7A-7EFE-3F61E102B5F3}"/>
          </ac:spMkLst>
        </pc:spChg>
      </pc:sldChg>
      <pc:sldChg chg="modSp new mod">
        <pc:chgData name="Dario Treiber" userId="17abd44ae1f51658" providerId="LiveId" clId="{59551318-95D9-4A86-B061-D77E93E4E9C0}" dt="2025-06-27T08:13:49.979" v="1978" actId="20577"/>
        <pc:sldMkLst>
          <pc:docMk/>
          <pc:sldMk cId="632365484" sldId="278"/>
        </pc:sldMkLst>
        <pc:spChg chg="mod">
          <ac:chgData name="Dario Treiber" userId="17abd44ae1f51658" providerId="LiveId" clId="{59551318-95D9-4A86-B061-D77E93E4E9C0}" dt="2025-06-26T13:35:52.309" v="1158" actId="20577"/>
          <ac:spMkLst>
            <pc:docMk/>
            <pc:sldMk cId="632365484" sldId="278"/>
            <ac:spMk id="2" creationId="{C42B1E8C-47BA-2F2D-4753-A7B0C9C30D68}"/>
          </ac:spMkLst>
        </pc:spChg>
        <pc:spChg chg="mod">
          <ac:chgData name="Dario Treiber" userId="17abd44ae1f51658" providerId="LiveId" clId="{59551318-95D9-4A86-B061-D77E93E4E9C0}" dt="2025-06-27T08:13:49.979" v="1978" actId="20577"/>
          <ac:spMkLst>
            <pc:docMk/>
            <pc:sldMk cId="632365484" sldId="278"/>
            <ac:spMk id="3" creationId="{FB8E1166-C02C-BCC3-CF14-3314C70DEF3A}"/>
          </ac:spMkLst>
        </pc:spChg>
      </pc:sldChg>
      <pc:sldChg chg="modSp new mod">
        <pc:chgData name="Dario Treiber" userId="17abd44ae1f51658" providerId="LiveId" clId="{59551318-95D9-4A86-B061-D77E93E4E9C0}" dt="2025-06-27T08:14:26.207" v="1982" actId="20577"/>
        <pc:sldMkLst>
          <pc:docMk/>
          <pc:sldMk cId="3130509116" sldId="279"/>
        </pc:sldMkLst>
        <pc:spChg chg="mod">
          <ac:chgData name="Dario Treiber" userId="17abd44ae1f51658" providerId="LiveId" clId="{59551318-95D9-4A86-B061-D77E93E4E9C0}" dt="2025-06-26T13:36:51.694" v="1280" actId="20577"/>
          <ac:spMkLst>
            <pc:docMk/>
            <pc:sldMk cId="3130509116" sldId="279"/>
            <ac:spMk id="2" creationId="{DF211932-DF30-4B9F-A390-04D429FC6309}"/>
          </ac:spMkLst>
        </pc:spChg>
        <pc:spChg chg="mod">
          <ac:chgData name="Dario Treiber" userId="17abd44ae1f51658" providerId="LiveId" clId="{59551318-95D9-4A86-B061-D77E93E4E9C0}" dt="2025-06-27T08:14:26.207" v="1982" actId="20577"/>
          <ac:spMkLst>
            <pc:docMk/>
            <pc:sldMk cId="3130509116" sldId="279"/>
            <ac:spMk id="3" creationId="{B18D39A5-0D46-96C2-D211-4E68920A9E5F}"/>
          </ac:spMkLst>
        </pc:spChg>
      </pc:sldChg>
      <pc:sldChg chg="modSp new mod ord">
        <pc:chgData name="Dario Treiber" userId="17abd44ae1f51658" providerId="LiveId" clId="{59551318-95D9-4A86-B061-D77E93E4E9C0}" dt="2025-06-26T13:37:18.281" v="1330" actId="20577"/>
        <pc:sldMkLst>
          <pc:docMk/>
          <pc:sldMk cId="1522739935" sldId="280"/>
        </pc:sldMkLst>
        <pc:spChg chg="mod">
          <ac:chgData name="Dario Treiber" userId="17abd44ae1f51658" providerId="LiveId" clId="{59551318-95D9-4A86-B061-D77E93E4E9C0}" dt="2025-06-26T13:37:18.281" v="1330" actId="20577"/>
          <ac:spMkLst>
            <pc:docMk/>
            <pc:sldMk cId="1522739935" sldId="280"/>
            <ac:spMk id="2" creationId="{FBC92414-38C8-7EA2-393C-9F6097A1504F}"/>
          </ac:spMkLst>
        </pc:spChg>
        <pc:spChg chg="mod">
          <ac:chgData name="Dario Treiber" userId="17abd44ae1f51658" providerId="LiveId" clId="{59551318-95D9-4A86-B061-D77E93E4E9C0}" dt="2025-06-26T13:37:10.089" v="1284" actId="20577"/>
          <ac:spMkLst>
            <pc:docMk/>
            <pc:sldMk cId="1522739935" sldId="280"/>
            <ac:spMk id="3" creationId="{EA45D17D-99DD-2408-AA0D-782A89B03F65}"/>
          </ac:spMkLst>
        </pc:spChg>
      </pc:sldChg>
      <pc:sldChg chg="modSp new mod ord">
        <pc:chgData name="Dario Treiber" userId="17abd44ae1f51658" providerId="LiveId" clId="{59551318-95D9-4A86-B061-D77E93E4E9C0}" dt="2025-06-27T08:14:59.657" v="2021" actId="20577"/>
        <pc:sldMkLst>
          <pc:docMk/>
          <pc:sldMk cId="657332689" sldId="281"/>
        </pc:sldMkLst>
        <pc:spChg chg="mod">
          <ac:chgData name="Dario Treiber" userId="17abd44ae1f51658" providerId="LiveId" clId="{59551318-95D9-4A86-B061-D77E93E4E9C0}" dt="2025-06-27T08:14:59.657" v="2021" actId="20577"/>
          <ac:spMkLst>
            <pc:docMk/>
            <pc:sldMk cId="657332689" sldId="281"/>
            <ac:spMk id="2" creationId="{34C753C3-878F-D97C-6250-D2DA53B36404}"/>
          </ac:spMkLst>
        </pc:spChg>
        <pc:spChg chg="mod">
          <ac:chgData name="Dario Treiber" userId="17abd44ae1f51658" providerId="LiveId" clId="{59551318-95D9-4A86-B061-D77E93E4E9C0}" dt="2025-06-26T13:39:45.858" v="1486" actId="20577"/>
          <ac:spMkLst>
            <pc:docMk/>
            <pc:sldMk cId="657332689" sldId="281"/>
            <ac:spMk id="3" creationId="{5D355CFD-B2CE-CAED-EA07-A73EA7D304AA}"/>
          </ac:spMkLst>
        </pc:spChg>
      </pc:sldChg>
      <pc:sldChg chg="modSp new mod ord">
        <pc:chgData name="Dario Treiber" userId="17abd44ae1f51658" providerId="LiveId" clId="{59551318-95D9-4A86-B061-D77E93E4E9C0}" dt="2025-06-27T08:15:08.789" v="2057" actId="20577"/>
        <pc:sldMkLst>
          <pc:docMk/>
          <pc:sldMk cId="4238117313" sldId="282"/>
        </pc:sldMkLst>
        <pc:spChg chg="mod">
          <ac:chgData name="Dario Treiber" userId="17abd44ae1f51658" providerId="LiveId" clId="{59551318-95D9-4A86-B061-D77E93E4E9C0}" dt="2025-06-27T08:15:08.789" v="2057" actId="20577"/>
          <ac:spMkLst>
            <pc:docMk/>
            <pc:sldMk cId="4238117313" sldId="282"/>
            <ac:spMk id="2" creationId="{65F894A2-EDEF-917C-7BD9-0B1FE95A2A85}"/>
          </ac:spMkLst>
        </pc:spChg>
        <pc:spChg chg="mod">
          <ac:chgData name="Dario Treiber" userId="17abd44ae1f51658" providerId="LiveId" clId="{59551318-95D9-4A86-B061-D77E93E4E9C0}" dt="2025-06-26T13:40:18.413" v="1515" actId="255"/>
          <ac:spMkLst>
            <pc:docMk/>
            <pc:sldMk cId="4238117313" sldId="282"/>
            <ac:spMk id="3" creationId="{5F5FEF4D-0051-8393-3C53-9271CB8C61E4}"/>
          </ac:spMkLst>
        </pc:spChg>
      </pc:sldChg>
      <pc:sldChg chg="modSp new mod">
        <pc:chgData name="Dario Treiber" userId="17abd44ae1f51658" providerId="LiveId" clId="{59551318-95D9-4A86-B061-D77E93E4E9C0}" dt="2025-06-27T08:15:17.281" v="2087" actId="20577"/>
        <pc:sldMkLst>
          <pc:docMk/>
          <pc:sldMk cId="1915847249" sldId="283"/>
        </pc:sldMkLst>
        <pc:spChg chg="mod">
          <ac:chgData name="Dario Treiber" userId="17abd44ae1f51658" providerId="LiveId" clId="{59551318-95D9-4A86-B061-D77E93E4E9C0}" dt="2025-06-27T08:15:17.281" v="2087" actId="20577"/>
          <ac:spMkLst>
            <pc:docMk/>
            <pc:sldMk cId="1915847249" sldId="283"/>
            <ac:spMk id="2" creationId="{FF511471-16BF-CA23-73FB-51C7C378CBCE}"/>
          </ac:spMkLst>
        </pc:spChg>
        <pc:spChg chg="mod">
          <ac:chgData name="Dario Treiber" userId="17abd44ae1f51658" providerId="LiveId" clId="{59551318-95D9-4A86-B061-D77E93E4E9C0}" dt="2025-06-26T13:41:11.291" v="1565" actId="20577"/>
          <ac:spMkLst>
            <pc:docMk/>
            <pc:sldMk cId="1915847249" sldId="283"/>
            <ac:spMk id="3" creationId="{176535FB-2DAD-1E9C-5EF6-0259ED7F2D34}"/>
          </ac:spMkLst>
        </pc:spChg>
      </pc:sldChg>
      <pc:sldChg chg="modSp new mod">
        <pc:chgData name="Dario Treiber" userId="17abd44ae1f51658" providerId="LiveId" clId="{59551318-95D9-4A86-B061-D77E93E4E9C0}" dt="2025-06-26T13:42:23.851" v="1597" actId="20577"/>
        <pc:sldMkLst>
          <pc:docMk/>
          <pc:sldMk cId="2910965403" sldId="284"/>
        </pc:sldMkLst>
        <pc:spChg chg="mod">
          <ac:chgData name="Dario Treiber" userId="17abd44ae1f51658" providerId="LiveId" clId="{59551318-95D9-4A86-B061-D77E93E4E9C0}" dt="2025-06-26T13:42:10.048" v="1591" actId="20577"/>
          <ac:spMkLst>
            <pc:docMk/>
            <pc:sldMk cId="2910965403" sldId="284"/>
            <ac:spMk id="2" creationId="{61987D71-152A-DDCC-A280-EC98AEFA07E8}"/>
          </ac:spMkLst>
        </pc:spChg>
        <pc:spChg chg="mod">
          <ac:chgData name="Dario Treiber" userId="17abd44ae1f51658" providerId="LiveId" clId="{59551318-95D9-4A86-B061-D77E93E4E9C0}" dt="2025-06-26T13:42:23.851" v="1597" actId="20577"/>
          <ac:spMkLst>
            <pc:docMk/>
            <pc:sldMk cId="2910965403" sldId="284"/>
            <ac:spMk id="3" creationId="{3A1E0595-8BFE-802D-49B6-DCC0FD1DF5AD}"/>
          </ac:spMkLst>
        </pc:spChg>
      </pc:sldChg>
      <pc:sldChg chg="modSp new mod ord">
        <pc:chgData name="Dario Treiber" userId="17abd44ae1f51658" providerId="LiveId" clId="{59551318-95D9-4A86-B061-D77E93E4E9C0}" dt="2025-06-26T13:42:05.158" v="1579" actId="20577"/>
        <pc:sldMkLst>
          <pc:docMk/>
          <pc:sldMk cId="35648690" sldId="285"/>
        </pc:sldMkLst>
        <pc:spChg chg="mod">
          <ac:chgData name="Dario Treiber" userId="17abd44ae1f51658" providerId="LiveId" clId="{59551318-95D9-4A86-B061-D77E93E4E9C0}" dt="2025-06-26T13:42:05.158" v="1579" actId="20577"/>
          <ac:spMkLst>
            <pc:docMk/>
            <pc:sldMk cId="35648690" sldId="285"/>
            <ac:spMk id="2" creationId="{ACA1D509-407A-351E-1D31-76EEDEBE31C5}"/>
          </ac:spMkLst>
        </pc:spChg>
        <pc:spChg chg="mod">
          <ac:chgData name="Dario Treiber" userId="17abd44ae1f51658" providerId="LiveId" clId="{59551318-95D9-4A86-B061-D77E93E4E9C0}" dt="2025-06-26T13:42:01.420" v="1570" actId="20577"/>
          <ac:spMkLst>
            <pc:docMk/>
            <pc:sldMk cId="35648690" sldId="285"/>
            <ac:spMk id="3" creationId="{6AC74010-F659-F190-2BD5-A7ADF6AC3DD2}"/>
          </ac:spMkLst>
        </pc:spChg>
      </pc:sldChg>
      <pc:sldChg chg="modSp new mod">
        <pc:chgData name="Dario Treiber" userId="17abd44ae1f51658" providerId="LiveId" clId="{59551318-95D9-4A86-B061-D77E93E4E9C0}" dt="2025-06-26T13:42:58.235" v="1612" actId="255"/>
        <pc:sldMkLst>
          <pc:docMk/>
          <pc:sldMk cId="3283232643" sldId="286"/>
        </pc:sldMkLst>
        <pc:spChg chg="mod">
          <ac:chgData name="Dario Treiber" userId="17abd44ae1f51658" providerId="LiveId" clId="{59551318-95D9-4A86-B061-D77E93E4E9C0}" dt="2025-06-26T13:42:33.348" v="1610" actId="20577"/>
          <ac:spMkLst>
            <pc:docMk/>
            <pc:sldMk cId="3283232643" sldId="286"/>
            <ac:spMk id="2" creationId="{A212CAFA-D4B4-7845-1BAA-C515D0295036}"/>
          </ac:spMkLst>
        </pc:spChg>
        <pc:spChg chg="mod">
          <ac:chgData name="Dario Treiber" userId="17abd44ae1f51658" providerId="LiveId" clId="{59551318-95D9-4A86-B061-D77E93E4E9C0}" dt="2025-06-26T13:42:58.235" v="1612" actId="255"/>
          <ac:spMkLst>
            <pc:docMk/>
            <pc:sldMk cId="3283232643" sldId="286"/>
            <ac:spMk id="3" creationId="{35B3216D-CEB3-EB33-8F22-E1C4B2FCB129}"/>
          </ac:spMkLst>
        </pc:spChg>
      </pc:sldChg>
      <pc:sldChg chg="modSp new mod">
        <pc:chgData name="Dario Treiber" userId="17abd44ae1f51658" providerId="LiveId" clId="{59551318-95D9-4A86-B061-D77E93E4E9C0}" dt="2025-06-26T13:43:29.042" v="1630" actId="255"/>
        <pc:sldMkLst>
          <pc:docMk/>
          <pc:sldMk cId="4279815698" sldId="287"/>
        </pc:sldMkLst>
        <pc:spChg chg="mod">
          <ac:chgData name="Dario Treiber" userId="17abd44ae1f51658" providerId="LiveId" clId="{59551318-95D9-4A86-B061-D77E93E4E9C0}" dt="2025-06-26T13:43:20.801" v="1627" actId="20577"/>
          <ac:spMkLst>
            <pc:docMk/>
            <pc:sldMk cId="4279815698" sldId="287"/>
            <ac:spMk id="2" creationId="{A5B953B6-0B36-AC2D-2E3D-677ECF4E2B09}"/>
          </ac:spMkLst>
        </pc:spChg>
        <pc:spChg chg="mod">
          <ac:chgData name="Dario Treiber" userId="17abd44ae1f51658" providerId="LiveId" clId="{59551318-95D9-4A86-B061-D77E93E4E9C0}" dt="2025-06-26T13:43:29.042" v="1630" actId="255"/>
          <ac:spMkLst>
            <pc:docMk/>
            <pc:sldMk cId="4279815698" sldId="287"/>
            <ac:spMk id="3" creationId="{1BB50052-0612-2CDC-9A7F-5B526CDB84E3}"/>
          </ac:spMkLst>
        </pc:spChg>
      </pc:sldChg>
      <pc:sldChg chg="modSp new mod ord">
        <pc:chgData name="Dario Treiber" userId="17abd44ae1f51658" providerId="LiveId" clId="{59551318-95D9-4A86-B061-D77E93E4E9C0}" dt="2025-06-26T13:44:08.884" v="1649" actId="20577"/>
        <pc:sldMkLst>
          <pc:docMk/>
          <pc:sldMk cId="654294321" sldId="288"/>
        </pc:sldMkLst>
        <pc:spChg chg="mod">
          <ac:chgData name="Dario Treiber" userId="17abd44ae1f51658" providerId="LiveId" clId="{59551318-95D9-4A86-B061-D77E93E4E9C0}" dt="2025-06-26T13:44:08.884" v="1649" actId="20577"/>
          <ac:spMkLst>
            <pc:docMk/>
            <pc:sldMk cId="654294321" sldId="288"/>
            <ac:spMk id="2" creationId="{D1E59866-73C9-A336-D75A-DA4D5CF71A00}"/>
          </ac:spMkLst>
        </pc:spChg>
        <pc:spChg chg="mod">
          <ac:chgData name="Dario Treiber" userId="17abd44ae1f51658" providerId="LiveId" clId="{59551318-95D9-4A86-B061-D77E93E4E9C0}" dt="2025-06-26T13:44:05.290" v="1634" actId="20577"/>
          <ac:spMkLst>
            <pc:docMk/>
            <pc:sldMk cId="654294321" sldId="288"/>
            <ac:spMk id="3" creationId="{8C8FEC6E-7848-2FC8-7348-BFD12D5D543C}"/>
          </ac:spMkLst>
        </pc:spChg>
      </pc:sldChg>
      <pc:sldChg chg="modSp new mod ord">
        <pc:chgData name="Dario Treiber" userId="17abd44ae1f51658" providerId="LiveId" clId="{59551318-95D9-4A86-B061-D77E93E4E9C0}" dt="2025-06-27T08:18:27.471" v="2173" actId="20577"/>
        <pc:sldMkLst>
          <pc:docMk/>
          <pc:sldMk cId="2984341636" sldId="289"/>
        </pc:sldMkLst>
        <pc:spChg chg="mod">
          <ac:chgData name="Dario Treiber" userId="17abd44ae1f51658" providerId="LiveId" clId="{59551318-95D9-4A86-B061-D77E93E4E9C0}" dt="2025-06-26T13:44:20.507" v="1670" actId="20577"/>
          <ac:spMkLst>
            <pc:docMk/>
            <pc:sldMk cId="2984341636" sldId="289"/>
            <ac:spMk id="2" creationId="{0A8871F2-1AF9-BEC8-E59A-4882F9955346}"/>
          </ac:spMkLst>
        </pc:spChg>
        <pc:spChg chg="mod">
          <ac:chgData name="Dario Treiber" userId="17abd44ae1f51658" providerId="LiveId" clId="{59551318-95D9-4A86-B061-D77E93E4E9C0}" dt="2025-06-27T08:18:27.471" v="2173" actId="20577"/>
          <ac:spMkLst>
            <pc:docMk/>
            <pc:sldMk cId="2984341636" sldId="289"/>
            <ac:spMk id="3" creationId="{75C72E99-798E-4B1B-DFC6-D48B7CAEEA43}"/>
          </ac:spMkLst>
        </pc:spChg>
      </pc:sldChg>
      <pc:sldChg chg="addSp delSp modSp new mod">
        <pc:chgData name="Dario Treiber" userId="17abd44ae1f51658" providerId="LiveId" clId="{59551318-95D9-4A86-B061-D77E93E4E9C0}" dt="2025-06-26T13:49:21.515" v="1712" actId="1076"/>
        <pc:sldMkLst>
          <pc:docMk/>
          <pc:sldMk cId="1664553884" sldId="290"/>
        </pc:sldMkLst>
        <pc:spChg chg="mod">
          <ac:chgData name="Dario Treiber" userId="17abd44ae1f51658" providerId="LiveId" clId="{59551318-95D9-4A86-B061-D77E93E4E9C0}" dt="2025-06-26T13:47:40.215" v="1700" actId="26606"/>
          <ac:spMkLst>
            <pc:docMk/>
            <pc:sldMk cId="1664553884" sldId="290"/>
            <ac:spMk id="2" creationId="{F62148DD-BBA8-BBD1-AE2E-0D5720AB578D}"/>
          </ac:spMkLst>
        </pc:spChg>
        <pc:spChg chg="del">
          <ac:chgData name="Dario Treiber" userId="17abd44ae1f51658" providerId="LiveId" clId="{59551318-95D9-4A86-B061-D77E93E4E9C0}" dt="2025-06-26T13:47:00.609" v="1695"/>
          <ac:spMkLst>
            <pc:docMk/>
            <pc:sldMk cId="1664553884" sldId="290"/>
            <ac:spMk id="3" creationId="{F19DDDB3-3313-BFC8-D01D-4A6A4821383B}"/>
          </ac:spMkLst>
        </pc:spChg>
        <pc:spChg chg="mod">
          <ac:chgData name="Dario Treiber" userId="17abd44ae1f51658" providerId="LiveId" clId="{59551318-95D9-4A86-B061-D77E93E4E9C0}" dt="2025-06-26T13:47:40.215" v="1700" actId="26606"/>
          <ac:spMkLst>
            <pc:docMk/>
            <pc:sldMk cId="1664553884" sldId="290"/>
            <ac:spMk id="4" creationId="{CC19AD93-D20D-8071-104B-F5FA84B4E893}"/>
          </ac:spMkLst>
        </pc:spChg>
        <pc:spChg chg="mod">
          <ac:chgData name="Dario Treiber" userId="17abd44ae1f51658" providerId="LiveId" clId="{59551318-95D9-4A86-B061-D77E93E4E9C0}" dt="2025-06-26T13:47:40.215" v="1700" actId="26606"/>
          <ac:spMkLst>
            <pc:docMk/>
            <pc:sldMk cId="1664553884" sldId="290"/>
            <ac:spMk id="5" creationId="{410A2630-9232-2D1E-7AEF-F8C2671FF21A}"/>
          </ac:spMkLst>
        </pc:spChg>
        <pc:spChg chg="mod">
          <ac:chgData name="Dario Treiber" userId="17abd44ae1f51658" providerId="LiveId" clId="{59551318-95D9-4A86-B061-D77E93E4E9C0}" dt="2025-06-26T13:47:40.215" v="1700" actId="26606"/>
          <ac:spMkLst>
            <pc:docMk/>
            <pc:sldMk cId="1664553884" sldId="290"/>
            <ac:spMk id="6" creationId="{657EFCB1-8A37-8F81-955F-C94633636332}"/>
          </ac:spMkLst>
        </pc:spChg>
        <pc:spChg chg="add mod">
          <ac:chgData name="Dario Treiber" userId="17abd44ae1f51658" providerId="LiveId" clId="{59551318-95D9-4A86-B061-D77E93E4E9C0}" dt="2025-06-26T13:49:03.970" v="1711" actId="20577"/>
          <ac:spMkLst>
            <pc:docMk/>
            <pc:sldMk cId="1664553884" sldId="290"/>
            <ac:spMk id="8" creationId="{7F223646-DC16-2226-E4E9-33C689E70872}"/>
          </ac:spMkLst>
        </pc:spChg>
        <pc:picChg chg="add mod ord">
          <ac:chgData name="Dario Treiber" userId="17abd44ae1f51658" providerId="LiveId" clId="{59551318-95D9-4A86-B061-D77E93E4E9C0}" dt="2025-06-26T13:49:21.515" v="1712" actId="1076"/>
          <ac:picMkLst>
            <pc:docMk/>
            <pc:sldMk cId="1664553884" sldId="290"/>
            <ac:picMk id="7" creationId="{FD245804-AFF4-35D7-74A8-900FD48DCB40}"/>
          </ac:picMkLst>
        </pc:picChg>
      </pc:sldChg>
      <pc:sldChg chg="modSp new mod">
        <pc:chgData name="Dario Treiber" userId="17abd44ae1f51658" providerId="LiveId" clId="{59551318-95D9-4A86-B061-D77E93E4E9C0}" dt="2025-06-27T08:19:38.544" v="2205" actId="20577"/>
        <pc:sldMkLst>
          <pc:docMk/>
          <pc:sldMk cId="2940077675" sldId="291"/>
        </pc:sldMkLst>
        <pc:spChg chg="mod">
          <ac:chgData name="Dario Treiber" userId="17abd44ae1f51658" providerId="LiveId" clId="{59551318-95D9-4A86-B061-D77E93E4E9C0}" dt="2025-06-26T13:49:33.820" v="1733" actId="20577"/>
          <ac:spMkLst>
            <pc:docMk/>
            <pc:sldMk cId="2940077675" sldId="291"/>
            <ac:spMk id="2" creationId="{BEC96747-9C34-A978-C35C-20873EF49D09}"/>
          </ac:spMkLst>
        </pc:spChg>
        <pc:spChg chg="mod">
          <ac:chgData name="Dario Treiber" userId="17abd44ae1f51658" providerId="LiveId" clId="{59551318-95D9-4A86-B061-D77E93E4E9C0}" dt="2025-06-27T08:19:38.544" v="2205" actId="20577"/>
          <ac:spMkLst>
            <pc:docMk/>
            <pc:sldMk cId="2940077675" sldId="291"/>
            <ac:spMk id="3" creationId="{C27FF376-E34E-588A-3982-2E37325D6C4C}"/>
          </ac:spMkLst>
        </pc:spChg>
      </pc:sldChg>
      <pc:sldChg chg="modSp new mod">
        <pc:chgData name="Dario Treiber" userId="17abd44ae1f51658" providerId="LiveId" clId="{59551318-95D9-4A86-B061-D77E93E4E9C0}" dt="2025-06-26T13:50:40.594" v="1760" actId="255"/>
        <pc:sldMkLst>
          <pc:docMk/>
          <pc:sldMk cId="362343626" sldId="292"/>
        </pc:sldMkLst>
        <pc:spChg chg="mod">
          <ac:chgData name="Dario Treiber" userId="17abd44ae1f51658" providerId="LiveId" clId="{59551318-95D9-4A86-B061-D77E93E4E9C0}" dt="2025-06-26T13:50:18.820" v="1757" actId="20577"/>
          <ac:spMkLst>
            <pc:docMk/>
            <pc:sldMk cId="362343626" sldId="292"/>
            <ac:spMk id="2" creationId="{9448D9D8-614B-7C1D-4F85-691C34C46256}"/>
          </ac:spMkLst>
        </pc:spChg>
        <pc:spChg chg="mod">
          <ac:chgData name="Dario Treiber" userId="17abd44ae1f51658" providerId="LiveId" clId="{59551318-95D9-4A86-B061-D77E93E4E9C0}" dt="2025-06-26T13:50:40.594" v="1760" actId="255"/>
          <ac:spMkLst>
            <pc:docMk/>
            <pc:sldMk cId="362343626" sldId="292"/>
            <ac:spMk id="3" creationId="{5595976B-B2ED-C8FD-4F48-F9CC58AF8CC4}"/>
          </ac:spMkLst>
        </pc:spChg>
      </pc:sldChg>
      <pc:sldChg chg="modSp new mod">
        <pc:chgData name="Dario Treiber" userId="17abd44ae1f51658" providerId="LiveId" clId="{59551318-95D9-4A86-B061-D77E93E4E9C0}" dt="2025-06-26T13:51:06.129" v="1777" actId="255"/>
        <pc:sldMkLst>
          <pc:docMk/>
          <pc:sldMk cId="1439871935" sldId="293"/>
        </pc:sldMkLst>
        <pc:spChg chg="mod">
          <ac:chgData name="Dario Treiber" userId="17abd44ae1f51658" providerId="LiveId" clId="{59551318-95D9-4A86-B061-D77E93E4E9C0}" dt="2025-06-26T13:50:48.009" v="1774" actId="20577"/>
          <ac:spMkLst>
            <pc:docMk/>
            <pc:sldMk cId="1439871935" sldId="293"/>
            <ac:spMk id="2" creationId="{518AF591-D6FD-9E10-3881-3CC81B5FEF44}"/>
          </ac:spMkLst>
        </pc:spChg>
        <pc:spChg chg="mod">
          <ac:chgData name="Dario Treiber" userId="17abd44ae1f51658" providerId="LiveId" clId="{59551318-95D9-4A86-B061-D77E93E4E9C0}" dt="2025-06-26T13:51:06.129" v="1777" actId="255"/>
          <ac:spMkLst>
            <pc:docMk/>
            <pc:sldMk cId="1439871935" sldId="293"/>
            <ac:spMk id="3" creationId="{875FF696-5C22-B8F5-0296-2B113A362FBC}"/>
          </ac:spMkLst>
        </pc:spChg>
      </pc:sldChg>
      <pc:sldMasterChg chg="modSp mod modSldLayout">
        <pc:chgData name="Dario Treiber" userId="17abd44ae1f51658" providerId="LiveId" clId="{59551318-95D9-4A86-B061-D77E93E4E9C0}" dt="2025-06-26T13:16:26.222" v="289" actId="20577"/>
        <pc:sldMasterMkLst>
          <pc:docMk/>
          <pc:sldMasterMk cId="4078985276" sldId="2147483660"/>
        </pc:sldMasterMkLst>
        <pc:spChg chg="mod">
          <ac:chgData name="Dario Treiber" userId="17abd44ae1f51658" providerId="LiveId" clId="{59551318-95D9-4A86-B061-D77E93E4E9C0}" dt="2025-06-26T13:15:39.737" v="219" actId="20577"/>
          <ac:spMkLst>
            <pc:docMk/>
            <pc:sldMasterMk cId="4078985276" sldId="2147483660"/>
            <ac:spMk id="5" creationId="{00000000-0000-0000-0000-000000000000}"/>
          </ac:spMkLst>
        </pc:spChg>
        <pc:sldLayoutChg chg="modSp mod">
          <pc:chgData name="Dario Treiber" userId="17abd44ae1f51658" providerId="LiveId" clId="{59551318-95D9-4A86-B061-D77E93E4E9C0}" dt="2025-06-26T13:15:18.137" v="185" actId="20577"/>
          <pc:sldLayoutMkLst>
            <pc:docMk/>
            <pc:sldMasterMk cId="4078985276" sldId="2147483660"/>
            <pc:sldLayoutMk cId="3907644828" sldId="2147483664"/>
          </pc:sldLayoutMkLst>
          <pc:spChg chg="mod">
            <ac:chgData name="Dario Treiber" userId="17abd44ae1f51658" providerId="LiveId" clId="{59551318-95D9-4A86-B061-D77E93E4E9C0}" dt="2025-06-26T13:15:18.137" v="185" actId="20577"/>
            <ac:spMkLst>
              <pc:docMk/>
              <pc:sldMasterMk cId="4078985276" sldId="2147483660"/>
              <pc:sldLayoutMk cId="3907644828" sldId="2147483664"/>
              <ac:spMk id="5" creationId="{00000000-0000-0000-0000-000000000000}"/>
            </ac:spMkLst>
          </pc:spChg>
        </pc:sldLayoutChg>
        <pc:sldLayoutChg chg="modSp mod">
          <pc:chgData name="Dario Treiber" userId="17abd44ae1f51658" providerId="LiveId" clId="{59551318-95D9-4A86-B061-D77E93E4E9C0}" dt="2025-06-26T13:16:15.567" v="257" actId="20577"/>
          <pc:sldLayoutMkLst>
            <pc:docMk/>
            <pc:sldMasterMk cId="4078985276" sldId="2147483660"/>
            <pc:sldLayoutMk cId="1755927091" sldId="2147483665"/>
          </pc:sldLayoutMkLst>
          <pc:spChg chg="mod">
            <ac:chgData name="Dario Treiber" userId="17abd44ae1f51658" providerId="LiveId" clId="{59551318-95D9-4A86-B061-D77E93E4E9C0}" dt="2025-06-26T13:16:15.567" v="257" actId="20577"/>
            <ac:spMkLst>
              <pc:docMk/>
              <pc:sldMasterMk cId="4078985276" sldId="2147483660"/>
              <pc:sldLayoutMk cId="1755927091" sldId="2147483665"/>
              <ac:spMk id="5" creationId="{00000000-0000-0000-0000-000000000000}"/>
            </ac:spMkLst>
          </pc:spChg>
        </pc:sldLayoutChg>
        <pc:sldLayoutChg chg="modSp mod">
          <pc:chgData name="Dario Treiber" userId="17abd44ae1f51658" providerId="LiveId" clId="{59551318-95D9-4A86-B061-D77E93E4E9C0}" dt="2025-06-26T13:16:26.222" v="289" actId="20577"/>
          <pc:sldLayoutMkLst>
            <pc:docMk/>
            <pc:sldMasterMk cId="4078985276" sldId="2147483660"/>
            <pc:sldLayoutMk cId="340864221" sldId="2147483666"/>
          </pc:sldLayoutMkLst>
          <pc:spChg chg="mod">
            <ac:chgData name="Dario Treiber" userId="17abd44ae1f51658" providerId="LiveId" clId="{59551318-95D9-4A86-B061-D77E93E4E9C0}" dt="2025-06-26T13:16:26.222" v="289" actId="20577"/>
            <ac:spMkLst>
              <pc:docMk/>
              <pc:sldMasterMk cId="4078985276" sldId="2147483660"/>
              <pc:sldLayoutMk cId="340864221" sldId="2147483666"/>
              <ac:spMk id="5"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BC490E-DB5D-48C5-BC3A-BA04D445BCE9}" type="datetimeFigureOut">
              <a:rPr lang="de-DE" smtClean="0"/>
              <a:t>26.06.2025</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F2292C-35D4-4B84-B0AB-3DA374B0316E}" type="slidenum">
              <a:rPr lang="de-DE" smtClean="0"/>
              <a:t>‹Nr.›</a:t>
            </a:fld>
            <a:endParaRPr lang="de-DE"/>
          </a:p>
        </p:txBody>
      </p:sp>
    </p:spTree>
    <p:extLst>
      <p:ext uri="{BB962C8B-B14F-4D97-AF65-F5344CB8AC3E}">
        <p14:creationId xmlns:p14="http://schemas.microsoft.com/office/powerpoint/2010/main" val="1002324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7" name="Rechteck 6"/>
          <p:cNvSpPr/>
          <p:nvPr userDrawn="1"/>
        </p:nvSpPr>
        <p:spPr>
          <a:xfrm>
            <a:off x="0" y="-1"/>
            <a:ext cx="12192000" cy="2286000"/>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el 1"/>
          <p:cNvSpPr>
            <a:spLocks noGrp="1"/>
          </p:cNvSpPr>
          <p:nvPr>
            <p:ph type="ctrTitle"/>
          </p:nvPr>
        </p:nvSpPr>
        <p:spPr>
          <a:xfrm>
            <a:off x="814917" y="680400"/>
            <a:ext cx="8160000" cy="720000"/>
          </a:xfrm>
        </p:spPr>
        <p:txBody>
          <a:bodyPr anchor="t" anchorCtr="0"/>
          <a:lstStyle>
            <a:lvl1pPr>
              <a:lnSpc>
                <a:spcPts val="3400"/>
              </a:lnSpc>
              <a:defRPr sz="2800">
                <a:solidFill>
                  <a:schemeClr val="bg1"/>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816000" y="1594729"/>
            <a:ext cx="8160000" cy="360000"/>
          </a:xfrm>
        </p:spPr>
        <p:txBody>
          <a:bodyPr/>
          <a:lstStyle>
            <a:lvl1pPr marL="0" indent="0" algn="l">
              <a:buNone/>
              <a:defRPr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DE" dirty="0"/>
          </a:p>
        </p:txBody>
      </p:sp>
      <p:grpSp>
        <p:nvGrpSpPr>
          <p:cNvPr id="8" name="Gruppieren 7"/>
          <p:cNvGrpSpPr>
            <a:grpSpLocks/>
          </p:cNvGrpSpPr>
          <p:nvPr userDrawn="1"/>
        </p:nvGrpSpPr>
        <p:grpSpPr>
          <a:xfrm>
            <a:off x="9741875" y="481067"/>
            <a:ext cx="1303200" cy="1360800"/>
            <a:chOff x="358775" y="3387600"/>
            <a:chExt cx="2899225" cy="3024000"/>
          </a:xfrm>
        </p:grpSpPr>
        <p:pic>
          <p:nvPicPr>
            <p:cNvPr id="9" name="Picture 40" descr="DHM-p_Wortmarke_Whit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48" b="111"/>
            <a:stretch/>
          </p:blipFill>
          <p:spPr bwMode="auto">
            <a:xfrm>
              <a:off x="358775" y="3387600"/>
              <a:ext cx="2899225" cy="3024000"/>
            </a:xfrm>
            <a:prstGeom prst="rect">
              <a:avLst/>
            </a:prstGeom>
            <a:noFill/>
            <a:extLst>
              <a:ext uri="{909E8E84-426E-40DD-AFC4-6F175D3DCCD1}">
                <a14:hiddenFill xmlns:a14="http://schemas.microsoft.com/office/drawing/2010/main">
                  <a:solidFill>
                    <a:srgbClr val="FFFFFF"/>
                  </a:solidFill>
                </a14:hiddenFill>
              </a:ext>
            </a:extLst>
          </p:spPr>
        </p:pic>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775" y="3387600"/>
              <a:ext cx="1716027" cy="1874524"/>
            </a:xfrm>
            <a:prstGeom prst="rect">
              <a:avLst/>
            </a:prstGeom>
          </p:spPr>
        </p:pic>
      </p:grpSp>
    </p:spTree>
    <p:extLst>
      <p:ext uri="{BB962C8B-B14F-4D97-AF65-F5344CB8AC3E}">
        <p14:creationId xmlns:p14="http://schemas.microsoft.com/office/powerpoint/2010/main" val="97438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Kapiteltrenn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814917" y="5161378"/>
            <a:ext cx="8160000" cy="720000"/>
          </a:xfrm>
        </p:spPr>
        <p:txBody>
          <a:bodyPr anchor="t" anchorCtr="0"/>
          <a:lstStyle>
            <a:lvl1pPr>
              <a:lnSpc>
                <a:spcPts val="3400"/>
              </a:lnSpc>
              <a:defRPr sz="2800">
                <a:solidFill>
                  <a:schemeClr val="bg1"/>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825599" y="813600"/>
            <a:ext cx="3664340" cy="2278800"/>
          </a:xfrm>
        </p:spPr>
        <p:txBody>
          <a:bodyPr anchor="t" anchorCtr="0"/>
          <a:lstStyle>
            <a:lvl1pPr marL="0" indent="0" algn="l">
              <a:lnSpc>
                <a:spcPts val="15000"/>
              </a:lnSpc>
              <a:spcAft>
                <a:spcPts val="0"/>
              </a:spcAft>
              <a:buNone/>
              <a:defRPr sz="20000" b="1" cap="none" normalizeH="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DE" dirty="0"/>
          </a:p>
        </p:txBody>
      </p:sp>
    </p:spTree>
    <p:extLst>
      <p:ext uri="{BB962C8B-B14F-4D97-AF65-F5344CB8AC3E}">
        <p14:creationId xmlns:p14="http://schemas.microsoft.com/office/powerpoint/2010/main" val="1800514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ext">
    <p:spTree>
      <p:nvGrpSpPr>
        <p:cNvPr id="1" name=""/>
        <p:cNvGrpSpPr/>
        <p:nvPr/>
      </p:nvGrpSpPr>
      <p:grpSpPr>
        <a:xfrm>
          <a:off x="0" y="0"/>
          <a:ext cx="0" cy="0"/>
          <a:chOff x="0" y="0"/>
          <a:chExt cx="0" cy="0"/>
        </a:xfrm>
      </p:grpSpPr>
      <p:sp>
        <p:nvSpPr>
          <p:cNvPr id="11" name="Rechteck 10"/>
          <p:cNvSpPr/>
          <p:nvPr userDrawn="1"/>
        </p:nvSpPr>
        <p:spPr>
          <a:xfrm>
            <a:off x="0" y="6246000"/>
            <a:ext cx="12192000" cy="612000"/>
          </a:xfrm>
          <a:prstGeom prst="rect">
            <a:avLst/>
          </a:prstGeom>
          <a:solidFill>
            <a:srgbClr val="3438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p:txBody>
      </p:sp>
      <p:sp>
        <p:nvSpPr>
          <p:cNvPr id="4" name="Datumsplatzhalter 3"/>
          <p:cNvSpPr>
            <a:spLocks noGrp="1"/>
          </p:cNvSpPr>
          <p:nvPr>
            <p:ph type="dt" sz="half" idx="10"/>
          </p:nvPr>
        </p:nvSpPr>
        <p:spPr/>
        <p:txBody>
          <a:bodyPr/>
          <a:lstStyle>
            <a:lvl1pPr>
              <a:defRPr>
                <a:solidFill>
                  <a:schemeClr val="bg1"/>
                </a:solidFill>
              </a:defRPr>
            </a:lvl1pPr>
          </a:lstStyle>
          <a:p>
            <a:fld id="{B6F4ABD9-1460-42DB-A9B1-47C6F60A27B2}" type="datetime1">
              <a:rPr lang="de-DE" smtClean="0"/>
              <a:t>26.06.2025</a:t>
            </a:fld>
            <a:r>
              <a:rPr lang="de-DE"/>
              <a:t>   </a:t>
            </a:r>
            <a:r>
              <a:rPr lang="de-DE" dirty="0"/>
              <a:t>·</a:t>
            </a:r>
          </a:p>
        </p:txBody>
      </p:sp>
      <p:sp>
        <p:nvSpPr>
          <p:cNvPr id="5" name="Fußzeilenplatzhalter 4"/>
          <p:cNvSpPr>
            <a:spLocks noGrp="1"/>
          </p:cNvSpPr>
          <p:nvPr>
            <p:ph type="ftr" sz="quarter" idx="11"/>
          </p:nvPr>
        </p:nvSpPr>
        <p:spPr>
          <a:xfrm>
            <a:off x="5208000" y="6458400"/>
            <a:ext cx="3860800" cy="180000"/>
          </a:xfrm>
        </p:spPr>
        <p:txBody>
          <a:bodyPr/>
          <a:lstStyle>
            <a:lvl1pPr>
              <a:defRPr>
                <a:solidFill>
                  <a:schemeClr val="bg1"/>
                </a:solidFill>
              </a:defRPr>
            </a:lvl1pPr>
          </a:lstStyle>
          <a:p>
            <a:r>
              <a:rPr lang="de-DE" dirty="0" err="1"/>
              <a:t>Your</a:t>
            </a:r>
            <a:r>
              <a:rPr lang="de-DE" dirty="0"/>
              <a:t> Story</a:t>
            </a:r>
          </a:p>
        </p:txBody>
      </p:sp>
      <p:sp>
        <p:nvSpPr>
          <p:cNvPr id="6" name="Foliennummernplatzhalter 5"/>
          <p:cNvSpPr>
            <a:spLocks noGrp="1"/>
          </p:cNvSpPr>
          <p:nvPr>
            <p:ph type="sldNum" sz="quarter" idx="12"/>
          </p:nvPr>
        </p:nvSpPr>
        <p:spPr>
          <a:xfrm>
            <a:off x="4459200" y="6458400"/>
            <a:ext cx="696000" cy="180000"/>
          </a:xfrm>
        </p:spPr>
        <p:txBody>
          <a:bodyPr/>
          <a:lstStyle>
            <a:lvl1pPr>
              <a:defRPr>
                <a:solidFill>
                  <a:schemeClr val="bg1"/>
                </a:solidFill>
              </a:defRPr>
            </a:lvl1pPr>
          </a:lstStyle>
          <a:p>
            <a:r>
              <a:rPr lang="de-DE" dirty="0"/>
              <a:t>Seite </a:t>
            </a:r>
            <a:fld id="{59D7E094-598A-45B5-8F8D-211CFEDFC59D}" type="slidenum">
              <a:rPr lang="de-DE" smtClean="0"/>
              <a:pPr/>
              <a:t>‹Nr.›</a:t>
            </a:fld>
            <a:r>
              <a:rPr lang="de-DE" dirty="0"/>
              <a:t>   ·</a:t>
            </a:r>
          </a:p>
        </p:txBody>
      </p:sp>
      <p:cxnSp>
        <p:nvCxnSpPr>
          <p:cNvPr id="8" name="Gerade Verbindung 7"/>
          <p:cNvCxnSpPr/>
          <p:nvPr userDrawn="1"/>
        </p:nvCxnSpPr>
        <p:spPr>
          <a:xfrm>
            <a:off x="816000" y="1306800"/>
            <a:ext cx="10560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feld 11"/>
          <p:cNvSpPr txBox="1"/>
          <p:nvPr userDrawn="1"/>
        </p:nvSpPr>
        <p:spPr>
          <a:xfrm>
            <a:off x="816000" y="6458400"/>
            <a:ext cx="2544000" cy="180000"/>
          </a:xfrm>
          <a:prstGeom prst="rect">
            <a:avLst/>
          </a:prstGeom>
          <a:noFill/>
        </p:spPr>
        <p:txBody>
          <a:bodyPr wrap="none" lIns="0" tIns="0" rIns="0" bIns="0" rtlCol="0">
            <a:noAutofit/>
          </a:bodyPr>
          <a:lstStyle/>
          <a:p>
            <a:r>
              <a:rPr lang="de-DE" sz="1000" b="1" dirty="0">
                <a:solidFill>
                  <a:schemeClr val="bg1"/>
                </a:solidFill>
              </a:rPr>
              <a:t>Deutsches Historisches Museum   ·</a:t>
            </a:r>
          </a:p>
        </p:txBody>
      </p:sp>
      <p:grpSp>
        <p:nvGrpSpPr>
          <p:cNvPr id="20" name="Gruppieren 19"/>
          <p:cNvGrpSpPr>
            <a:grpSpLocks/>
          </p:cNvGrpSpPr>
          <p:nvPr userDrawn="1"/>
        </p:nvGrpSpPr>
        <p:grpSpPr>
          <a:xfrm>
            <a:off x="10310400" y="6409864"/>
            <a:ext cx="1065600" cy="281179"/>
            <a:chOff x="270000" y="4539600"/>
            <a:chExt cx="7110413" cy="1874524"/>
          </a:xfrm>
        </p:grpSpPr>
        <p:pic>
          <p:nvPicPr>
            <p:cNvPr id="21" name="Picture 6" descr="DHM-l_Wortmarke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000" y="4539600"/>
              <a:ext cx="7110413" cy="1871662"/>
            </a:xfrm>
            <a:prstGeom prst="rect">
              <a:avLst/>
            </a:prstGeom>
            <a:noFill/>
            <a:extLst>
              <a:ext uri="{909E8E84-426E-40DD-AFC4-6F175D3DCCD1}">
                <a14:hiddenFill xmlns:a14="http://schemas.microsoft.com/office/drawing/2010/main">
                  <a:solidFill>
                    <a:srgbClr val="FFFFFF"/>
                  </a:solidFill>
                </a14:hiddenFill>
              </a:ext>
            </a:extLst>
          </p:spPr>
        </p:pic>
        <p:pic>
          <p:nvPicPr>
            <p:cNvPr id="22" name="Grafik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000" y="4539600"/>
              <a:ext cx="1804420" cy="1874524"/>
            </a:xfrm>
            <a:prstGeom prst="rect">
              <a:avLst/>
            </a:prstGeom>
          </p:spPr>
        </p:pic>
      </p:grpSp>
    </p:spTree>
    <p:extLst>
      <p:ext uri="{BB962C8B-B14F-4D97-AF65-F5344CB8AC3E}">
        <p14:creationId xmlns:p14="http://schemas.microsoft.com/office/powerpoint/2010/main" val="3907644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Bilder">
    <p:spTree>
      <p:nvGrpSpPr>
        <p:cNvPr id="1" name=""/>
        <p:cNvGrpSpPr/>
        <p:nvPr/>
      </p:nvGrpSpPr>
      <p:grpSpPr>
        <a:xfrm>
          <a:off x="0" y="0"/>
          <a:ext cx="0" cy="0"/>
          <a:chOff x="0" y="0"/>
          <a:chExt cx="0" cy="0"/>
        </a:xfrm>
      </p:grpSpPr>
      <p:sp>
        <p:nvSpPr>
          <p:cNvPr id="11" name="Rechteck 10"/>
          <p:cNvSpPr/>
          <p:nvPr userDrawn="1"/>
        </p:nvSpPr>
        <p:spPr>
          <a:xfrm>
            <a:off x="0" y="6246000"/>
            <a:ext cx="12192000" cy="612000"/>
          </a:xfrm>
          <a:prstGeom prst="rect">
            <a:avLst/>
          </a:prstGeom>
          <a:solidFill>
            <a:srgbClr val="3438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el 1"/>
          <p:cNvSpPr>
            <a:spLocks noGrp="1"/>
          </p:cNvSpPr>
          <p:nvPr>
            <p:ph type="title"/>
          </p:nvPr>
        </p:nvSpPr>
        <p:spPr/>
        <p:txBody>
          <a:bodyPr/>
          <a:lstStyle/>
          <a:p>
            <a:r>
              <a:rPr lang="de-DE"/>
              <a:t>Titelmasterformat durch Klicken bearbeiten</a:t>
            </a:r>
          </a:p>
        </p:txBody>
      </p:sp>
      <p:sp>
        <p:nvSpPr>
          <p:cNvPr id="4" name="Datumsplatzhalter 3"/>
          <p:cNvSpPr>
            <a:spLocks noGrp="1"/>
          </p:cNvSpPr>
          <p:nvPr>
            <p:ph type="dt" sz="half" idx="10"/>
          </p:nvPr>
        </p:nvSpPr>
        <p:spPr/>
        <p:txBody>
          <a:bodyPr/>
          <a:lstStyle>
            <a:lvl1pPr>
              <a:defRPr>
                <a:solidFill>
                  <a:schemeClr val="bg1"/>
                </a:solidFill>
              </a:defRPr>
            </a:lvl1pPr>
          </a:lstStyle>
          <a:p>
            <a:fld id="{B6F4ABD9-1460-42DB-A9B1-47C6F60A27B2}" type="datetime1">
              <a:rPr lang="de-DE" smtClean="0"/>
              <a:t>26.06.2025</a:t>
            </a:fld>
            <a:r>
              <a:rPr lang="de-DE"/>
              <a:t>   </a:t>
            </a:r>
            <a:r>
              <a:rPr lang="de-DE" dirty="0"/>
              <a:t>·</a:t>
            </a:r>
          </a:p>
        </p:txBody>
      </p:sp>
      <p:sp>
        <p:nvSpPr>
          <p:cNvPr id="5" name="Fußzeilenplatzhalter 4"/>
          <p:cNvSpPr>
            <a:spLocks noGrp="1"/>
          </p:cNvSpPr>
          <p:nvPr>
            <p:ph type="ftr" sz="quarter" idx="11"/>
          </p:nvPr>
        </p:nvSpPr>
        <p:spPr>
          <a:xfrm>
            <a:off x="5208000" y="6458400"/>
            <a:ext cx="3860800" cy="180000"/>
          </a:xfrm>
        </p:spPr>
        <p:txBody>
          <a:bodyPr/>
          <a:lstStyle>
            <a:lvl1pPr>
              <a:defRPr>
                <a:solidFill>
                  <a:schemeClr val="bg1"/>
                </a:solidFill>
              </a:defRPr>
            </a:lvl1pPr>
          </a:lstStyle>
          <a:p>
            <a:r>
              <a:rPr lang="de-DE" dirty="0" err="1"/>
              <a:t>Your</a:t>
            </a:r>
            <a:r>
              <a:rPr lang="de-DE" dirty="0"/>
              <a:t> Story</a:t>
            </a:r>
          </a:p>
        </p:txBody>
      </p:sp>
      <p:sp>
        <p:nvSpPr>
          <p:cNvPr id="6" name="Foliennummernplatzhalter 5"/>
          <p:cNvSpPr>
            <a:spLocks noGrp="1"/>
          </p:cNvSpPr>
          <p:nvPr>
            <p:ph type="sldNum" sz="quarter" idx="12"/>
          </p:nvPr>
        </p:nvSpPr>
        <p:spPr>
          <a:xfrm>
            <a:off x="4459200" y="6458400"/>
            <a:ext cx="696000" cy="180000"/>
          </a:xfrm>
        </p:spPr>
        <p:txBody>
          <a:bodyPr/>
          <a:lstStyle>
            <a:lvl1pPr>
              <a:defRPr>
                <a:solidFill>
                  <a:schemeClr val="bg1"/>
                </a:solidFill>
              </a:defRPr>
            </a:lvl1pPr>
          </a:lstStyle>
          <a:p>
            <a:r>
              <a:rPr lang="de-DE" dirty="0"/>
              <a:t>Seite </a:t>
            </a:r>
            <a:fld id="{59D7E094-598A-45B5-8F8D-211CFEDFC59D}" type="slidenum">
              <a:rPr lang="de-DE" smtClean="0"/>
              <a:pPr/>
              <a:t>‹Nr.›</a:t>
            </a:fld>
            <a:r>
              <a:rPr lang="de-DE" dirty="0"/>
              <a:t>   ·</a:t>
            </a:r>
          </a:p>
        </p:txBody>
      </p:sp>
      <p:cxnSp>
        <p:nvCxnSpPr>
          <p:cNvPr id="8" name="Gerade Verbindung 7"/>
          <p:cNvCxnSpPr/>
          <p:nvPr userDrawn="1"/>
        </p:nvCxnSpPr>
        <p:spPr>
          <a:xfrm>
            <a:off x="816000" y="1306800"/>
            <a:ext cx="10560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feld 11"/>
          <p:cNvSpPr txBox="1"/>
          <p:nvPr userDrawn="1"/>
        </p:nvSpPr>
        <p:spPr>
          <a:xfrm>
            <a:off x="816000" y="6458400"/>
            <a:ext cx="2544000" cy="180000"/>
          </a:xfrm>
          <a:prstGeom prst="rect">
            <a:avLst/>
          </a:prstGeom>
          <a:noFill/>
        </p:spPr>
        <p:txBody>
          <a:bodyPr wrap="none" lIns="0" tIns="0" rIns="0" bIns="0" rtlCol="0">
            <a:noAutofit/>
          </a:bodyPr>
          <a:lstStyle/>
          <a:p>
            <a:r>
              <a:rPr lang="de-DE" sz="1000" b="1" dirty="0">
                <a:solidFill>
                  <a:schemeClr val="bg1"/>
                </a:solidFill>
              </a:rPr>
              <a:t>Deutsches Historisches Museum   ·</a:t>
            </a:r>
          </a:p>
        </p:txBody>
      </p:sp>
      <p:grpSp>
        <p:nvGrpSpPr>
          <p:cNvPr id="20" name="Gruppieren 19"/>
          <p:cNvGrpSpPr>
            <a:grpSpLocks/>
          </p:cNvGrpSpPr>
          <p:nvPr userDrawn="1"/>
        </p:nvGrpSpPr>
        <p:grpSpPr>
          <a:xfrm>
            <a:off x="10309367" y="6407498"/>
            <a:ext cx="1065600" cy="281179"/>
            <a:chOff x="270000" y="4539600"/>
            <a:chExt cx="7110413" cy="1874524"/>
          </a:xfrm>
        </p:grpSpPr>
        <p:pic>
          <p:nvPicPr>
            <p:cNvPr id="21" name="Picture 6" descr="DHM-l_Wortmarke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000" y="4539600"/>
              <a:ext cx="7110413" cy="1871662"/>
            </a:xfrm>
            <a:prstGeom prst="rect">
              <a:avLst/>
            </a:prstGeom>
            <a:noFill/>
            <a:extLst>
              <a:ext uri="{909E8E84-426E-40DD-AFC4-6F175D3DCCD1}">
                <a14:hiddenFill xmlns:a14="http://schemas.microsoft.com/office/drawing/2010/main">
                  <a:solidFill>
                    <a:srgbClr val="FFFFFF"/>
                  </a:solidFill>
                </a14:hiddenFill>
              </a:ext>
            </a:extLst>
          </p:spPr>
        </p:pic>
        <p:pic>
          <p:nvPicPr>
            <p:cNvPr id="22" name="Grafik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000" y="4539600"/>
              <a:ext cx="1804420" cy="1874524"/>
            </a:xfrm>
            <a:prstGeom prst="rect">
              <a:avLst/>
            </a:prstGeom>
          </p:spPr>
        </p:pic>
      </p:grpSp>
      <p:sp>
        <p:nvSpPr>
          <p:cNvPr id="9" name="Bildplatzhalter 8"/>
          <p:cNvSpPr>
            <a:spLocks noGrp="1"/>
          </p:cNvSpPr>
          <p:nvPr>
            <p:ph type="pic" sz="quarter" idx="13"/>
          </p:nvPr>
        </p:nvSpPr>
        <p:spPr>
          <a:xfrm>
            <a:off x="816000" y="1724025"/>
            <a:ext cx="5049600" cy="4047900"/>
          </a:xfrm>
        </p:spPr>
        <p:txBody>
          <a:bodyPr/>
          <a:lstStyle>
            <a:lvl1pPr>
              <a:defRPr sz="100">
                <a:solidFill>
                  <a:schemeClr val="bg1"/>
                </a:solidFill>
              </a:defRPr>
            </a:lvl1pPr>
          </a:lstStyle>
          <a:p>
            <a:r>
              <a:rPr lang="de-DE"/>
              <a:t>Bild durch Klicken auf Symbol hinzufügen</a:t>
            </a:r>
            <a:endParaRPr lang="de-DE" dirty="0"/>
          </a:p>
        </p:txBody>
      </p:sp>
      <p:sp>
        <p:nvSpPr>
          <p:cNvPr id="13" name="Textplatzhalter 12"/>
          <p:cNvSpPr>
            <a:spLocks noGrp="1"/>
          </p:cNvSpPr>
          <p:nvPr>
            <p:ph type="body" sz="quarter" idx="14"/>
          </p:nvPr>
        </p:nvSpPr>
        <p:spPr>
          <a:xfrm>
            <a:off x="816000" y="5789851"/>
            <a:ext cx="5049600" cy="284162"/>
          </a:xfrm>
        </p:spPr>
        <p:txBody>
          <a:bodyPr/>
          <a:lstStyle>
            <a:lvl1pPr>
              <a:defRPr sz="1200" i="1"/>
            </a:lvl1pPr>
          </a:lstStyle>
          <a:p>
            <a:pPr lvl="0"/>
            <a:r>
              <a:rPr lang="de-DE"/>
              <a:t>Formatvorlagen des Textmasters bearbeiten</a:t>
            </a:r>
          </a:p>
        </p:txBody>
      </p:sp>
      <p:sp>
        <p:nvSpPr>
          <p:cNvPr id="17" name="Bildplatzhalter 8"/>
          <p:cNvSpPr>
            <a:spLocks noGrp="1"/>
          </p:cNvSpPr>
          <p:nvPr>
            <p:ph type="pic" sz="quarter" idx="15"/>
          </p:nvPr>
        </p:nvSpPr>
        <p:spPr>
          <a:xfrm>
            <a:off x="6325367" y="1724025"/>
            <a:ext cx="5049600" cy="4047900"/>
          </a:xfrm>
        </p:spPr>
        <p:txBody>
          <a:bodyPr/>
          <a:lstStyle>
            <a:lvl1pPr>
              <a:defRPr sz="100">
                <a:solidFill>
                  <a:schemeClr val="bg1"/>
                </a:solidFill>
              </a:defRPr>
            </a:lvl1pPr>
          </a:lstStyle>
          <a:p>
            <a:r>
              <a:rPr lang="de-DE"/>
              <a:t>Bild durch Klicken auf Symbol hinzufügen</a:t>
            </a:r>
            <a:endParaRPr lang="de-DE" dirty="0"/>
          </a:p>
        </p:txBody>
      </p:sp>
      <p:sp>
        <p:nvSpPr>
          <p:cNvPr id="18" name="Textplatzhalter 12"/>
          <p:cNvSpPr>
            <a:spLocks noGrp="1"/>
          </p:cNvSpPr>
          <p:nvPr>
            <p:ph type="body" sz="quarter" idx="16"/>
          </p:nvPr>
        </p:nvSpPr>
        <p:spPr>
          <a:xfrm>
            <a:off x="6325367" y="5789851"/>
            <a:ext cx="5049600" cy="284162"/>
          </a:xfrm>
        </p:spPr>
        <p:txBody>
          <a:bodyPr/>
          <a:lstStyle>
            <a:lvl1pPr>
              <a:defRPr sz="1200" i="1"/>
            </a:lvl1pPr>
          </a:lstStyle>
          <a:p>
            <a:pPr lvl="0"/>
            <a:r>
              <a:rPr lang="de-DE"/>
              <a:t>Formatvorlagen des Textmasters bearbeiten</a:t>
            </a:r>
          </a:p>
        </p:txBody>
      </p:sp>
    </p:spTree>
    <p:extLst>
      <p:ext uri="{BB962C8B-B14F-4D97-AF65-F5344CB8AC3E}">
        <p14:creationId xmlns:p14="http://schemas.microsoft.com/office/powerpoint/2010/main" val="1755927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und Bild">
    <p:spTree>
      <p:nvGrpSpPr>
        <p:cNvPr id="1" name=""/>
        <p:cNvGrpSpPr/>
        <p:nvPr/>
      </p:nvGrpSpPr>
      <p:grpSpPr>
        <a:xfrm>
          <a:off x="0" y="0"/>
          <a:ext cx="0" cy="0"/>
          <a:chOff x="0" y="0"/>
          <a:chExt cx="0" cy="0"/>
        </a:xfrm>
      </p:grpSpPr>
      <p:sp>
        <p:nvSpPr>
          <p:cNvPr id="11" name="Rechteck 10"/>
          <p:cNvSpPr/>
          <p:nvPr userDrawn="1"/>
        </p:nvSpPr>
        <p:spPr>
          <a:xfrm>
            <a:off x="0" y="6246000"/>
            <a:ext cx="12192000" cy="612000"/>
          </a:xfrm>
          <a:prstGeom prst="rect">
            <a:avLst/>
          </a:prstGeom>
          <a:solidFill>
            <a:srgbClr val="3438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816000" y="1720800"/>
            <a:ext cx="5328000" cy="4248000"/>
          </a:xfrm>
        </p:spPr>
        <p:txBody>
          <a:bodyPr/>
          <a:lstStyle/>
          <a:p>
            <a:pPr lvl="0"/>
            <a:r>
              <a:rPr lang="de-DE"/>
              <a:t>Formatvorlagen des Textmasters bearbeiten</a:t>
            </a:r>
          </a:p>
          <a:p>
            <a:pPr lvl="1"/>
            <a:r>
              <a:rPr lang="de-DE"/>
              <a:t>Zweite Ebene</a:t>
            </a:r>
          </a:p>
          <a:p>
            <a:pPr lvl="2"/>
            <a:r>
              <a:rPr lang="de-DE"/>
              <a:t>Dritte Ebene</a:t>
            </a:r>
          </a:p>
        </p:txBody>
      </p:sp>
      <p:sp>
        <p:nvSpPr>
          <p:cNvPr id="4" name="Datumsplatzhalter 3"/>
          <p:cNvSpPr>
            <a:spLocks noGrp="1"/>
          </p:cNvSpPr>
          <p:nvPr>
            <p:ph type="dt" sz="half" idx="10"/>
          </p:nvPr>
        </p:nvSpPr>
        <p:spPr/>
        <p:txBody>
          <a:bodyPr/>
          <a:lstStyle>
            <a:lvl1pPr>
              <a:defRPr>
                <a:solidFill>
                  <a:schemeClr val="bg1"/>
                </a:solidFill>
              </a:defRPr>
            </a:lvl1pPr>
          </a:lstStyle>
          <a:p>
            <a:fld id="{B6F4ABD9-1460-42DB-A9B1-47C6F60A27B2}" type="datetime1">
              <a:rPr lang="de-DE" smtClean="0"/>
              <a:t>26.06.2025</a:t>
            </a:fld>
            <a:r>
              <a:rPr lang="de-DE"/>
              <a:t>   </a:t>
            </a:r>
            <a:r>
              <a:rPr lang="de-DE" dirty="0"/>
              <a:t>·</a:t>
            </a:r>
          </a:p>
        </p:txBody>
      </p:sp>
      <p:sp>
        <p:nvSpPr>
          <p:cNvPr id="5" name="Fußzeilenplatzhalter 4"/>
          <p:cNvSpPr>
            <a:spLocks noGrp="1"/>
          </p:cNvSpPr>
          <p:nvPr>
            <p:ph type="ftr" sz="quarter" idx="11"/>
          </p:nvPr>
        </p:nvSpPr>
        <p:spPr>
          <a:xfrm>
            <a:off x="5208000" y="6458400"/>
            <a:ext cx="3860800" cy="180000"/>
          </a:xfrm>
        </p:spPr>
        <p:txBody>
          <a:bodyPr/>
          <a:lstStyle>
            <a:lvl1pPr>
              <a:defRPr>
                <a:solidFill>
                  <a:schemeClr val="bg1"/>
                </a:solidFill>
              </a:defRPr>
            </a:lvl1pPr>
          </a:lstStyle>
          <a:p>
            <a:r>
              <a:rPr lang="de-DE" dirty="0" err="1"/>
              <a:t>Your</a:t>
            </a:r>
            <a:r>
              <a:rPr lang="de-DE" dirty="0"/>
              <a:t> Story</a:t>
            </a:r>
          </a:p>
        </p:txBody>
      </p:sp>
      <p:sp>
        <p:nvSpPr>
          <p:cNvPr id="6" name="Foliennummernplatzhalter 5"/>
          <p:cNvSpPr>
            <a:spLocks noGrp="1"/>
          </p:cNvSpPr>
          <p:nvPr>
            <p:ph type="sldNum" sz="quarter" idx="12"/>
          </p:nvPr>
        </p:nvSpPr>
        <p:spPr>
          <a:xfrm>
            <a:off x="4459200" y="6458400"/>
            <a:ext cx="696000" cy="180000"/>
          </a:xfrm>
        </p:spPr>
        <p:txBody>
          <a:bodyPr/>
          <a:lstStyle>
            <a:lvl1pPr>
              <a:defRPr>
                <a:solidFill>
                  <a:schemeClr val="bg1"/>
                </a:solidFill>
              </a:defRPr>
            </a:lvl1pPr>
          </a:lstStyle>
          <a:p>
            <a:r>
              <a:rPr lang="de-DE" dirty="0"/>
              <a:t>Seite </a:t>
            </a:r>
            <a:fld id="{59D7E094-598A-45B5-8F8D-211CFEDFC59D}" type="slidenum">
              <a:rPr lang="de-DE" smtClean="0"/>
              <a:pPr/>
              <a:t>‹Nr.›</a:t>
            </a:fld>
            <a:r>
              <a:rPr lang="de-DE" dirty="0"/>
              <a:t>   ·</a:t>
            </a:r>
          </a:p>
        </p:txBody>
      </p:sp>
      <p:cxnSp>
        <p:nvCxnSpPr>
          <p:cNvPr id="8" name="Gerade Verbindung 7"/>
          <p:cNvCxnSpPr/>
          <p:nvPr userDrawn="1"/>
        </p:nvCxnSpPr>
        <p:spPr>
          <a:xfrm>
            <a:off x="816000" y="1306800"/>
            <a:ext cx="10560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feld 11"/>
          <p:cNvSpPr txBox="1"/>
          <p:nvPr userDrawn="1"/>
        </p:nvSpPr>
        <p:spPr>
          <a:xfrm>
            <a:off x="816000" y="6458400"/>
            <a:ext cx="2544000" cy="180000"/>
          </a:xfrm>
          <a:prstGeom prst="rect">
            <a:avLst/>
          </a:prstGeom>
          <a:noFill/>
        </p:spPr>
        <p:txBody>
          <a:bodyPr wrap="none" lIns="0" tIns="0" rIns="0" bIns="0" rtlCol="0">
            <a:noAutofit/>
          </a:bodyPr>
          <a:lstStyle/>
          <a:p>
            <a:r>
              <a:rPr lang="de-DE" sz="1000" b="1" dirty="0">
                <a:solidFill>
                  <a:schemeClr val="bg1"/>
                </a:solidFill>
              </a:rPr>
              <a:t>Deutsches Historisches Museum   ·</a:t>
            </a:r>
          </a:p>
        </p:txBody>
      </p:sp>
      <p:grpSp>
        <p:nvGrpSpPr>
          <p:cNvPr id="20" name="Gruppieren 19"/>
          <p:cNvGrpSpPr>
            <a:grpSpLocks/>
          </p:cNvGrpSpPr>
          <p:nvPr userDrawn="1"/>
        </p:nvGrpSpPr>
        <p:grpSpPr>
          <a:xfrm>
            <a:off x="10310400" y="6407688"/>
            <a:ext cx="1065600" cy="280800"/>
            <a:chOff x="270000" y="4539600"/>
            <a:chExt cx="7110413" cy="1874524"/>
          </a:xfrm>
        </p:grpSpPr>
        <p:pic>
          <p:nvPicPr>
            <p:cNvPr id="21" name="Picture 6" descr="DHM-l_Wortmarke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000" y="4539600"/>
              <a:ext cx="7110413" cy="1871662"/>
            </a:xfrm>
            <a:prstGeom prst="rect">
              <a:avLst/>
            </a:prstGeom>
            <a:noFill/>
            <a:extLst>
              <a:ext uri="{909E8E84-426E-40DD-AFC4-6F175D3DCCD1}">
                <a14:hiddenFill xmlns:a14="http://schemas.microsoft.com/office/drawing/2010/main">
                  <a:solidFill>
                    <a:srgbClr val="FFFFFF"/>
                  </a:solidFill>
                </a14:hiddenFill>
              </a:ext>
            </a:extLst>
          </p:spPr>
        </p:pic>
        <p:pic>
          <p:nvPicPr>
            <p:cNvPr id="22" name="Grafik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000" y="4539600"/>
              <a:ext cx="1804420" cy="1874524"/>
            </a:xfrm>
            <a:prstGeom prst="rect">
              <a:avLst/>
            </a:prstGeom>
          </p:spPr>
        </p:pic>
      </p:grpSp>
      <p:sp>
        <p:nvSpPr>
          <p:cNvPr id="9" name="Bildplatzhalter 8"/>
          <p:cNvSpPr>
            <a:spLocks noGrp="1"/>
          </p:cNvSpPr>
          <p:nvPr>
            <p:ph type="pic" sz="quarter" idx="13"/>
          </p:nvPr>
        </p:nvSpPr>
        <p:spPr>
          <a:xfrm>
            <a:off x="6364800" y="1720800"/>
            <a:ext cx="4814400" cy="2692800"/>
          </a:xfrm>
        </p:spPr>
        <p:txBody>
          <a:bodyPr/>
          <a:lstStyle>
            <a:lvl1pPr>
              <a:defRPr sz="100">
                <a:solidFill>
                  <a:schemeClr val="bg1"/>
                </a:solidFill>
              </a:defRPr>
            </a:lvl1pPr>
          </a:lstStyle>
          <a:p>
            <a:r>
              <a:rPr lang="de-DE"/>
              <a:t>Bild durch Klicken auf Symbol hinzufügen</a:t>
            </a:r>
            <a:endParaRPr lang="de-DE" dirty="0"/>
          </a:p>
        </p:txBody>
      </p:sp>
      <p:sp>
        <p:nvSpPr>
          <p:cNvPr id="13" name="Textplatzhalter 12"/>
          <p:cNvSpPr>
            <a:spLocks noGrp="1"/>
          </p:cNvSpPr>
          <p:nvPr>
            <p:ph type="body" sz="quarter" idx="14"/>
          </p:nvPr>
        </p:nvSpPr>
        <p:spPr>
          <a:xfrm>
            <a:off x="6364800" y="4431526"/>
            <a:ext cx="4814400" cy="284162"/>
          </a:xfrm>
        </p:spPr>
        <p:txBody>
          <a:bodyPr/>
          <a:lstStyle>
            <a:lvl1pPr>
              <a:defRPr sz="1200" i="1"/>
            </a:lvl1pPr>
          </a:lstStyle>
          <a:p>
            <a:pPr lvl="0"/>
            <a:r>
              <a:rPr lang="de-DE"/>
              <a:t>Formatvorlagen des Textmasters bearbeiten</a:t>
            </a:r>
          </a:p>
        </p:txBody>
      </p:sp>
    </p:spTree>
    <p:extLst>
      <p:ext uri="{BB962C8B-B14F-4D97-AF65-F5344CB8AC3E}">
        <p14:creationId xmlns:p14="http://schemas.microsoft.com/office/powerpoint/2010/main" val="3408642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ußzeilenplatzhalter 4"/>
          <p:cNvSpPr>
            <a:spLocks noGrp="1"/>
          </p:cNvSpPr>
          <p:nvPr>
            <p:ph type="ftr" sz="quarter" idx="3"/>
          </p:nvPr>
        </p:nvSpPr>
        <p:spPr>
          <a:xfrm>
            <a:off x="5452800" y="6458400"/>
            <a:ext cx="3860800" cy="180000"/>
          </a:xfrm>
          <a:prstGeom prst="rect">
            <a:avLst/>
          </a:prstGeom>
        </p:spPr>
        <p:txBody>
          <a:bodyPr vert="horz" lIns="0" tIns="0" rIns="0" bIns="0" rtlCol="0" anchor="t" anchorCtr="0"/>
          <a:lstStyle>
            <a:lvl1pPr algn="l">
              <a:defRPr sz="1000" b="1">
                <a:solidFill>
                  <a:schemeClr val="tx1"/>
                </a:solidFill>
              </a:defRPr>
            </a:lvl1pPr>
          </a:lstStyle>
          <a:p>
            <a:r>
              <a:rPr lang="de-DE" dirty="0" err="1"/>
              <a:t>Your</a:t>
            </a:r>
            <a:r>
              <a:rPr lang="de-DE" dirty="0"/>
              <a:t> Story</a:t>
            </a:r>
          </a:p>
        </p:txBody>
      </p:sp>
      <p:sp>
        <p:nvSpPr>
          <p:cNvPr id="2" name="Titelplatzhalter 1"/>
          <p:cNvSpPr>
            <a:spLocks noGrp="1"/>
          </p:cNvSpPr>
          <p:nvPr>
            <p:ph type="title"/>
          </p:nvPr>
        </p:nvSpPr>
        <p:spPr>
          <a:xfrm>
            <a:off x="816000" y="410400"/>
            <a:ext cx="10560000" cy="720000"/>
          </a:xfrm>
          <a:prstGeom prst="rect">
            <a:avLst/>
          </a:prstGeom>
        </p:spPr>
        <p:txBody>
          <a:bodyPr vert="horz" lIns="0" tIns="0" rIns="0" bIns="0" rtlCol="0" anchor="t" anchorCtr="0">
            <a:noAutofit/>
          </a:bodyPr>
          <a:lstStyle/>
          <a:p>
            <a:r>
              <a:rPr lang="de-DE" dirty="0"/>
              <a:t>Titelmasterformat durch Klicken bearbeiten</a:t>
            </a:r>
          </a:p>
        </p:txBody>
      </p:sp>
      <p:sp>
        <p:nvSpPr>
          <p:cNvPr id="3" name="Textplatzhalter 2"/>
          <p:cNvSpPr>
            <a:spLocks noGrp="1"/>
          </p:cNvSpPr>
          <p:nvPr>
            <p:ph type="body" idx="1"/>
          </p:nvPr>
        </p:nvSpPr>
        <p:spPr>
          <a:xfrm>
            <a:off x="816000" y="1720800"/>
            <a:ext cx="10560000" cy="4248000"/>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p:txBody>
      </p:sp>
      <p:sp>
        <p:nvSpPr>
          <p:cNvPr id="4" name="Datumsplatzhalter 3"/>
          <p:cNvSpPr>
            <a:spLocks noGrp="1"/>
          </p:cNvSpPr>
          <p:nvPr>
            <p:ph type="dt" sz="half" idx="2"/>
          </p:nvPr>
        </p:nvSpPr>
        <p:spPr>
          <a:xfrm>
            <a:off x="3417600" y="6458400"/>
            <a:ext cx="960000" cy="180000"/>
          </a:xfrm>
          <a:prstGeom prst="rect">
            <a:avLst/>
          </a:prstGeom>
        </p:spPr>
        <p:txBody>
          <a:bodyPr vert="horz" lIns="0" tIns="0" rIns="0" bIns="0" rtlCol="0" anchor="t" anchorCtr="0"/>
          <a:lstStyle>
            <a:lvl1pPr algn="l">
              <a:defRPr sz="1000" b="1">
                <a:solidFill>
                  <a:schemeClr val="tx1"/>
                </a:solidFill>
              </a:defRPr>
            </a:lvl1pPr>
          </a:lstStyle>
          <a:p>
            <a:fld id="{7009A689-B1F5-4EB8-9BC7-391571574E82}" type="datetime1">
              <a:rPr lang="de-DE" smtClean="0"/>
              <a:t>26.06.2025</a:t>
            </a:fld>
            <a:r>
              <a:rPr lang="de-DE"/>
              <a:t>   </a:t>
            </a:r>
            <a:r>
              <a:rPr lang="de-DE" dirty="0"/>
              <a:t>·</a:t>
            </a:r>
          </a:p>
        </p:txBody>
      </p:sp>
      <p:sp>
        <p:nvSpPr>
          <p:cNvPr id="6" name="Foliennummernplatzhalter 5"/>
          <p:cNvSpPr>
            <a:spLocks noGrp="1"/>
          </p:cNvSpPr>
          <p:nvPr>
            <p:ph type="sldNum" sz="quarter" idx="4"/>
          </p:nvPr>
        </p:nvSpPr>
        <p:spPr>
          <a:xfrm>
            <a:off x="4459200" y="6458400"/>
            <a:ext cx="912000" cy="180000"/>
          </a:xfrm>
          <a:prstGeom prst="rect">
            <a:avLst/>
          </a:prstGeom>
        </p:spPr>
        <p:txBody>
          <a:bodyPr vert="horz" lIns="0" tIns="0" rIns="0" bIns="0" rtlCol="0" anchor="t" anchorCtr="0"/>
          <a:lstStyle>
            <a:lvl1pPr algn="l">
              <a:defRPr sz="1000" b="1">
                <a:solidFill>
                  <a:schemeClr val="tx1"/>
                </a:solidFill>
              </a:defRPr>
            </a:lvl1pPr>
          </a:lstStyle>
          <a:p>
            <a:r>
              <a:rPr lang="de-DE" dirty="0"/>
              <a:t>Seite </a:t>
            </a:r>
            <a:fld id="{59D7E094-598A-45B5-8F8D-211CFEDFC59D}" type="slidenum">
              <a:rPr lang="de-DE" smtClean="0"/>
              <a:pPr/>
              <a:t>‹Nr.›</a:t>
            </a:fld>
            <a:r>
              <a:rPr lang="de-DE" dirty="0"/>
              <a:t>   ·</a:t>
            </a:r>
          </a:p>
        </p:txBody>
      </p:sp>
    </p:spTree>
    <p:extLst>
      <p:ext uri="{BB962C8B-B14F-4D97-AF65-F5344CB8AC3E}">
        <p14:creationId xmlns:p14="http://schemas.microsoft.com/office/powerpoint/2010/main" val="4078985276"/>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Lst>
  <p:hf hdr="0"/>
  <p:txStyles>
    <p:titleStyle>
      <a:lvl1pPr algn="l" defTabSz="914400" rtl="0" eaLnBrk="1" latinLnBrk="0" hangingPunct="1">
        <a:lnSpc>
          <a:spcPts val="3000"/>
        </a:lnSpc>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lnSpc>
          <a:spcPts val="2400"/>
        </a:lnSpc>
        <a:spcBef>
          <a:spcPts val="0"/>
        </a:spcBef>
        <a:spcAft>
          <a:spcPts val="600"/>
        </a:spcAft>
        <a:buFont typeface="Arial" pitchFamily="34" charset="0"/>
        <a:buNone/>
        <a:defRPr sz="1800" kern="1200">
          <a:solidFill>
            <a:schemeClr val="tx1"/>
          </a:solidFill>
          <a:latin typeface="+mn-lt"/>
          <a:ea typeface="+mn-ea"/>
          <a:cs typeface="+mn-cs"/>
        </a:defRPr>
      </a:lvl1pPr>
      <a:lvl2pPr marL="126000" indent="-126000" algn="l" defTabSz="914400" rtl="0" eaLnBrk="1" latinLnBrk="0" hangingPunct="1">
        <a:lnSpc>
          <a:spcPts val="2400"/>
        </a:lnSpc>
        <a:spcBef>
          <a:spcPts val="0"/>
        </a:spcBef>
        <a:spcAft>
          <a:spcPts val="600"/>
        </a:spcAft>
        <a:buFont typeface="Arial" pitchFamily="34" charset="0"/>
        <a:buChar char="•"/>
        <a:defRPr sz="1800" kern="1200">
          <a:solidFill>
            <a:schemeClr val="tx1"/>
          </a:solidFill>
          <a:latin typeface="+mn-lt"/>
          <a:ea typeface="+mn-ea"/>
          <a:cs typeface="+mn-cs"/>
        </a:defRPr>
      </a:lvl2pPr>
      <a:lvl3pPr marL="216000" indent="-216000" algn="l" defTabSz="914400" rtl="0" eaLnBrk="1" latinLnBrk="0" hangingPunct="1">
        <a:lnSpc>
          <a:spcPts val="2400"/>
        </a:lnSpc>
        <a:spcBef>
          <a:spcPts val="0"/>
        </a:spcBef>
        <a:spcAft>
          <a:spcPts val="600"/>
        </a:spcAft>
        <a:buSzPct val="80000"/>
        <a:buFont typeface="Arial Unicode MS" pitchFamily="34" charset="-128"/>
        <a:buChar char="➔"/>
        <a:defRPr sz="1800" b="1" kern="1200">
          <a:solidFill>
            <a:schemeClr val="tx1"/>
          </a:solidFill>
          <a:latin typeface="+mn-lt"/>
          <a:ea typeface="+mn-ea"/>
          <a:cs typeface="+mn-cs"/>
        </a:defRPr>
      </a:lvl3pPr>
      <a:lvl4pPr marL="1600200" indent="-228600" algn="l" defTabSz="914400" rtl="0" eaLnBrk="1" latinLnBrk="0" hangingPunct="1">
        <a:lnSpc>
          <a:spcPts val="2400"/>
        </a:lnSpc>
        <a:spcBef>
          <a:spcPts val="0"/>
        </a:spcBef>
        <a:spcAft>
          <a:spcPts val="601"/>
        </a:spcAft>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ts val="2400"/>
        </a:lnSpc>
        <a:spcBef>
          <a:spcPts val="0"/>
        </a:spcBef>
        <a:spcAft>
          <a:spcPts val="601"/>
        </a:spcAft>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tiktok.com/@simpleclub.history/video/6882679620940991746" TargetMode="External"/><Relationship Id="rId2" Type="http://schemas.openxmlformats.org/officeDocument/2006/relationships/hyperlink" Target="https://www.tiktok.com/@povzeitreisen/video/7488115655464504598" TargetMode="External"/><Relationship Id="rId1" Type="http://schemas.openxmlformats.org/officeDocument/2006/relationships/slideLayout" Target="../slideLayouts/slideLayout3.xml"/><Relationship Id="rId5" Type="http://schemas.openxmlformats.org/officeDocument/2006/relationships/hyperlink" Target="https://www.tiktok.com/@keine.erinnerungskultur/video/7468692233185742102?lang=de-DE" TargetMode="External"/><Relationship Id="rId4" Type="http://schemas.openxmlformats.org/officeDocument/2006/relationships/hyperlink" Target="https://www.tiktok.com/@heeyleonie/video/7335827588226551072?lang=de-DE"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de.wikipedia.org/wiki/Medienkompetenz#/media/Datei:Mk_Grafik.png" TargetMode="External"/><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hyperlink" Target="https://www.bidt.digital/glossar/soziale-medien/"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https://mpfs.de/app/uploads/2024/11/JIM_2024_PDF_barrierearm.pdf"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err="1">
                <a:ea typeface="Aptos" panose="020B0004020202020204" pitchFamily="34" charset="0"/>
              </a:rPr>
              <a:t>Your</a:t>
            </a:r>
            <a:r>
              <a:rPr lang="de-DE" dirty="0">
                <a:ea typeface="Aptos" panose="020B0004020202020204" pitchFamily="34" charset="0"/>
              </a:rPr>
              <a:t> Story.</a:t>
            </a:r>
            <a:br>
              <a:rPr lang="de-DE" dirty="0">
                <a:ea typeface="Aptos" panose="020B0004020202020204" pitchFamily="34" charset="0"/>
              </a:rPr>
            </a:br>
            <a:r>
              <a:rPr lang="de-DE" dirty="0">
                <a:ea typeface="Aptos" panose="020B0004020202020204" pitchFamily="34" charset="0"/>
              </a:rPr>
              <a:t>Es kann auch anders kommen.</a:t>
            </a:r>
            <a:endParaRPr lang="de-DE" dirty="0"/>
          </a:p>
        </p:txBody>
      </p:sp>
      <p:sp>
        <p:nvSpPr>
          <p:cNvPr id="3" name="Untertitel 2"/>
          <p:cNvSpPr>
            <a:spLocks noGrp="1"/>
          </p:cNvSpPr>
          <p:nvPr>
            <p:ph type="subTitle" idx="1"/>
          </p:nvPr>
        </p:nvSpPr>
        <p:spPr/>
        <p:txBody>
          <a:bodyPr/>
          <a:lstStyle/>
          <a:p>
            <a:r>
              <a:rPr lang="de-DE" dirty="0"/>
              <a:t>Handreichung für Multiplikator*innen</a:t>
            </a:r>
            <a:br>
              <a:rPr lang="de-DE" dirty="0"/>
            </a:br>
            <a:r>
              <a:rPr lang="de-DE" dirty="0"/>
              <a:t>Dario Treiber</a:t>
            </a:r>
          </a:p>
        </p:txBody>
      </p:sp>
    </p:spTree>
    <p:extLst>
      <p:ext uri="{BB962C8B-B14F-4D97-AF65-F5344CB8AC3E}">
        <p14:creationId xmlns:p14="http://schemas.microsoft.com/office/powerpoint/2010/main" val="1571872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D082F9-C6AB-BBF2-2E1B-F749460025D2}"/>
              </a:ext>
            </a:extLst>
          </p:cNvPr>
          <p:cNvSpPr>
            <a:spLocks noGrp="1"/>
          </p:cNvSpPr>
          <p:nvPr>
            <p:ph type="title"/>
          </p:nvPr>
        </p:nvSpPr>
        <p:spPr/>
        <p:txBody>
          <a:bodyPr/>
          <a:lstStyle/>
          <a:p>
            <a:r>
              <a:rPr lang="de-DE" dirty="0"/>
              <a:t>2. Der Prozess des historischen Denkens</a:t>
            </a:r>
          </a:p>
        </p:txBody>
      </p:sp>
      <p:sp>
        <p:nvSpPr>
          <p:cNvPr id="3" name="Inhaltsplatzhalter 2">
            <a:extLst>
              <a:ext uri="{FF2B5EF4-FFF2-40B4-BE49-F238E27FC236}">
                <a16:creationId xmlns:a16="http://schemas.microsoft.com/office/drawing/2014/main" id="{DC5AB4B1-529F-4A4E-1745-F5C0F0473832}"/>
              </a:ext>
            </a:extLst>
          </p:cNvPr>
          <p:cNvSpPr>
            <a:spLocks noGrp="1"/>
          </p:cNvSpPr>
          <p:nvPr>
            <p:ph idx="1"/>
          </p:nvPr>
        </p:nvSpPr>
        <p:spPr/>
        <p:txBody>
          <a:bodyPr/>
          <a:lstStyle/>
          <a:p>
            <a:r>
              <a:rPr lang="de-DE" sz="2000" dirty="0"/>
              <a:t>Sie werden innerhalb der Forschung kontinuierlich diskutiert und modifiziert </a:t>
            </a:r>
          </a:p>
        </p:txBody>
      </p:sp>
      <p:sp>
        <p:nvSpPr>
          <p:cNvPr id="4" name="Datumsplatzhalter 3">
            <a:extLst>
              <a:ext uri="{FF2B5EF4-FFF2-40B4-BE49-F238E27FC236}">
                <a16:creationId xmlns:a16="http://schemas.microsoft.com/office/drawing/2014/main" id="{76778DBF-26FD-F81B-C743-2FDB8A4A6BE2}"/>
              </a:ext>
            </a:extLst>
          </p:cNvPr>
          <p:cNvSpPr>
            <a:spLocks noGrp="1"/>
          </p:cNvSpPr>
          <p:nvPr>
            <p:ph type="dt" sz="half" idx="10"/>
          </p:nvPr>
        </p:nvSpPr>
        <p:spPr/>
        <p:txBody>
          <a:bodyPr/>
          <a:lstStyle/>
          <a:p>
            <a:fld id="{B6F4ABD9-1460-42DB-A9B1-47C6F60A27B2}" type="datetime1">
              <a:rPr lang="de-DE" smtClean="0"/>
              <a:t>26.06.2025</a:t>
            </a:fld>
            <a:r>
              <a:rPr lang="de-DE"/>
              <a:t>   ·</a:t>
            </a:r>
            <a:endParaRPr lang="de-DE" dirty="0"/>
          </a:p>
        </p:txBody>
      </p:sp>
      <p:sp>
        <p:nvSpPr>
          <p:cNvPr id="5" name="Fußzeilenplatzhalter 4">
            <a:extLst>
              <a:ext uri="{FF2B5EF4-FFF2-40B4-BE49-F238E27FC236}">
                <a16:creationId xmlns:a16="http://schemas.microsoft.com/office/drawing/2014/main" id="{31F876C5-3D7C-6B84-17D8-35EF5CCAA260}"/>
              </a:ext>
            </a:extLst>
          </p:cNvPr>
          <p:cNvSpPr>
            <a:spLocks noGrp="1"/>
          </p:cNvSpPr>
          <p:nvPr>
            <p:ph type="ftr" sz="quarter" idx="11"/>
          </p:nvPr>
        </p:nvSpPr>
        <p:spPr/>
        <p:txBody>
          <a:bodyPr/>
          <a:lstStyle/>
          <a:p>
            <a:r>
              <a:rPr lang="de-DE"/>
              <a:t>Your Story</a:t>
            </a:r>
            <a:endParaRPr lang="de-DE" dirty="0"/>
          </a:p>
        </p:txBody>
      </p:sp>
      <p:sp>
        <p:nvSpPr>
          <p:cNvPr id="6" name="Foliennummernplatzhalter 5">
            <a:extLst>
              <a:ext uri="{FF2B5EF4-FFF2-40B4-BE49-F238E27FC236}">
                <a16:creationId xmlns:a16="http://schemas.microsoft.com/office/drawing/2014/main" id="{80084202-DE47-3EAF-5EEF-3BDF066FA901}"/>
              </a:ext>
            </a:extLst>
          </p:cNvPr>
          <p:cNvSpPr>
            <a:spLocks noGrp="1"/>
          </p:cNvSpPr>
          <p:nvPr>
            <p:ph type="sldNum" sz="quarter" idx="12"/>
          </p:nvPr>
        </p:nvSpPr>
        <p:spPr/>
        <p:txBody>
          <a:bodyPr/>
          <a:lstStyle/>
          <a:p>
            <a:r>
              <a:rPr lang="de-DE"/>
              <a:t>Seite </a:t>
            </a:r>
            <a:fld id="{59D7E094-598A-45B5-8F8D-211CFEDFC59D}" type="slidenum">
              <a:rPr lang="de-DE" smtClean="0"/>
              <a:pPr/>
              <a:t>10</a:t>
            </a:fld>
            <a:r>
              <a:rPr lang="de-DE"/>
              <a:t>   ·</a:t>
            </a:r>
            <a:endParaRPr lang="de-DE" dirty="0"/>
          </a:p>
        </p:txBody>
      </p:sp>
      <p:pic>
        <p:nvPicPr>
          <p:cNvPr id="7" name="Grafik 6" descr="Ein Bild, das Text, Kreis, Screenshot, Compact Disc enthält.&#10;&#10;KI-generierte Inhalte können fehlerhaft sein.">
            <a:extLst>
              <a:ext uri="{FF2B5EF4-FFF2-40B4-BE49-F238E27FC236}">
                <a16:creationId xmlns:a16="http://schemas.microsoft.com/office/drawing/2014/main" id="{1A9843D4-34CA-7575-5B91-1147B3E770FB}"/>
              </a:ext>
            </a:extLst>
          </p:cNvPr>
          <p:cNvPicPr>
            <a:picLocks noChangeAspect="1"/>
          </p:cNvPicPr>
          <p:nvPr/>
        </p:nvPicPr>
        <p:blipFill>
          <a:blip r:embed="rId2"/>
          <a:stretch>
            <a:fillRect/>
          </a:stretch>
        </p:blipFill>
        <p:spPr>
          <a:xfrm>
            <a:off x="3417600" y="2068454"/>
            <a:ext cx="5368677" cy="4145146"/>
          </a:xfrm>
          <a:prstGeom prst="rect">
            <a:avLst/>
          </a:prstGeom>
        </p:spPr>
      </p:pic>
      <p:sp>
        <p:nvSpPr>
          <p:cNvPr id="8" name="Textfeld 7">
            <a:extLst>
              <a:ext uri="{FF2B5EF4-FFF2-40B4-BE49-F238E27FC236}">
                <a16:creationId xmlns:a16="http://schemas.microsoft.com/office/drawing/2014/main" id="{E1A2ACE9-B514-4D60-287F-26A8E77CCF2E}"/>
              </a:ext>
            </a:extLst>
          </p:cNvPr>
          <p:cNvSpPr txBox="1"/>
          <p:nvPr/>
        </p:nvSpPr>
        <p:spPr>
          <a:xfrm>
            <a:off x="9068800" y="5875046"/>
            <a:ext cx="3229337" cy="338554"/>
          </a:xfrm>
          <a:prstGeom prst="rect">
            <a:avLst/>
          </a:prstGeom>
          <a:noFill/>
        </p:spPr>
        <p:txBody>
          <a:bodyPr wrap="square" rtlCol="0">
            <a:spAutoFit/>
          </a:bodyPr>
          <a:lstStyle/>
          <a:p>
            <a:r>
              <a:rPr lang="de-DE" sz="1600" dirty="0"/>
              <a:t>Gundermann et al.; S. 193.</a:t>
            </a:r>
          </a:p>
        </p:txBody>
      </p:sp>
    </p:spTree>
    <p:extLst>
      <p:ext uri="{BB962C8B-B14F-4D97-AF65-F5344CB8AC3E}">
        <p14:creationId xmlns:p14="http://schemas.microsoft.com/office/powerpoint/2010/main" val="66655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8BEC8C-688D-D8C2-2E81-2EEEA56031E1}"/>
              </a:ext>
            </a:extLst>
          </p:cNvPr>
          <p:cNvSpPr>
            <a:spLocks noGrp="1"/>
          </p:cNvSpPr>
          <p:nvPr>
            <p:ph type="title"/>
          </p:nvPr>
        </p:nvSpPr>
        <p:spPr/>
        <p:txBody>
          <a:bodyPr/>
          <a:lstStyle/>
          <a:p>
            <a:r>
              <a:rPr lang="de-DE" dirty="0"/>
              <a:t>2. Der Prozess des historischen Denkens	</a:t>
            </a:r>
          </a:p>
        </p:txBody>
      </p:sp>
      <p:sp>
        <p:nvSpPr>
          <p:cNvPr id="3" name="Inhaltsplatzhalter 2">
            <a:extLst>
              <a:ext uri="{FF2B5EF4-FFF2-40B4-BE49-F238E27FC236}">
                <a16:creationId xmlns:a16="http://schemas.microsoft.com/office/drawing/2014/main" id="{1258F1F7-014C-8710-D4E7-1C231B44BC34}"/>
              </a:ext>
            </a:extLst>
          </p:cNvPr>
          <p:cNvSpPr>
            <a:spLocks noGrp="1"/>
          </p:cNvSpPr>
          <p:nvPr>
            <p:ph idx="1"/>
          </p:nvPr>
        </p:nvSpPr>
        <p:spPr/>
        <p:txBody>
          <a:bodyPr/>
          <a:lstStyle/>
          <a:p>
            <a:r>
              <a:rPr lang="de-DE" sz="2400" dirty="0"/>
              <a:t>Allen Modellen liegt die Annahme zugrunde, dass historisches Denken durch einen Impuls von außen oder eine Verunsicherung ausgelöst wird. Damit wird ein Bedürfnis nach Orientierung in der Zeit initiiert:</a:t>
            </a:r>
          </a:p>
          <a:p>
            <a:r>
              <a:rPr lang="de-DE" sz="2400" dirty="0"/>
              <a:t>„In diesem Prozess (des historischen Denkens, D. T.) wird die Erfahrung der Vergangenheit so gedeutet, dass sie Gegenwart verständlich und Zukunft erwartbar macht. In ihm konstituiert sich das, was wir Geschichte nennen, als sinn- und bedeutungsvoller Zusammenhang zwischen Vergangenheit und Gegenwart, der sich praxisorientierend auf Zukunft richtet. Maßgebend für diesen Zusammenhang ist eine Zeitverlaufsvorstellung, die die drei Zeitdimensionen integriert und auf die Orientierungsbedürfnisse der menschlichen Lebenspraxis bezogen, also lebensdienlich ist.“ (Rüsen 2020, S. 178)</a:t>
            </a:r>
          </a:p>
        </p:txBody>
      </p:sp>
      <p:sp>
        <p:nvSpPr>
          <p:cNvPr id="4" name="Datumsplatzhalter 3">
            <a:extLst>
              <a:ext uri="{FF2B5EF4-FFF2-40B4-BE49-F238E27FC236}">
                <a16:creationId xmlns:a16="http://schemas.microsoft.com/office/drawing/2014/main" id="{269EA79E-3DFC-7189-965F-637EFD3F5436}"/>
              </a:ext>
            </a:extLst>
          </p:cNvPr>
          <p:cNvSpPr>
            <a:spLocks noGrp="1"/>
          </p:cNvSpPr>
          <p:nvPr>
            <p:ph type="dt" sz="half" idx="10"/>
          </p:nvPr>
        </p:nvSpPr>
        <p:spPr/>
        <p:txBody>
          <a:bodyPr/>
          <a:lstStyle/>
          <a:p>
            <a:fld id="{B6F4ABD9-1460-42DB-A9B1-47C6F60A27B2}" type="datetime1">
              <a:rPr lang="de-DE" smtClean="0"/>
              <a:t>26.06.2025</a:t>
            </a:fld>
            <a:r>
              <a:rPr lang="de-DE"/>
              <a:t>   ·</a:t>
            </a:r>
            <a:endParaRPr lang="de-DE" dirty="0"/>
          </a:p>
        </p:txBody>
      </p:sp>
      <p:sp>
        <p:nvSpPr>
          <p:cNvPr id="5" name="Fußzeilenplatzhalter 4">
            <a:extLst>
              <a:ext uri="{FF2B5EF4-FFF2-40B4-BE49-F238E27FC236}">
                <a16:creationId xmlns:a16="http://schemas.microsoft.com/office/drawing/2014/main" id="{F38E5D59-C40C-9C32-BC06-2A29FD741408}"/>
              </a:ext>
            </a:extLst>
          </p:cNvPr>
          <p:cNvSpPr>
            <a:spLocks noGrp="1"/>
          </p:cNvSpPr>
          <p:nvPr>
            <p:ph type="ftr" sz="quarter" idx="11"/>
          </p:nvPr>
        </p:nvSpPr>
        <p:spPr/>
        <p:txBody>
          <a:bodyPr/>
          <a:lstStyle/>
          <a:p>
            <a:r>
              <a:rPr lang="de-DE"/>
              <a:t>Your Story</a:t>
            </a:r>
            <a:endParaRPr lang="de-DE" dirty="0"/>
          </a:p>
        </p:txBody>
      </p:sp>
      <p:sp>
        <p:nvSpPr>
          <p:cNvPr id="6" name="Foliennummernplatzhalter 5">
            <a:extLst>
              <a:ext uri="{FF2B5EF4-FFF2-40B4-BE49-F238E27FC236}">
                <a16:creationId xmlns:a16="http://schemas.microsoft.com/office/drawing/2014/main" id="{D629C2CA-C0D2-E450-E31A-D189FD49E2B7}"/>
              </a:ext>
            </a:extLst>
          </p:cNvPr>
          <p:cNvSpPr>
            <a:spLocks noGrp="1"/>
          </p:cNvSpPr>
          <p:nvPr>
            <p:ph type="sldNum" sz="quarter" idx="12"/>
          </p:nvPr>
        </p:nvSpPr>
        <p:spPr/>
        <p:txBody>
          <a:bodyPr/>
          <a:lstStyle/>
          <a:p>
            <a:r>
              <a:rPr lang="de-DE"/>
              <a:t>Seite </a:t>
            </a:r>
            <a:fld id="{59D7E094-598A-45B5-8F8D-211CFEDFC59D}" type="slidenum">
              <a:rPr lang="de-DE" smtClean="0"/>
              <a:pPr/>
              <a:t>11</a:t>
            </a:fld>
            <a:r>
              <a:rPr lang="de-DE"/>
              <a:t>   ·</a:t>
            </a:r>
            <a:endParaRPr lang="de-DE" dirty="0"/>
          </a:p>
        </p:txBody>
      </p:sp>
    </p:spTree>
    <p:extLst>
      <p:ext uri="{BB962C8B-B14F-4D97-AF65-F5344CB8AC3E}">
        <p14:creationId xmlns:p14="http://schemas.microsoft.com/office/powerpoint/2010/main" val="2508696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ED9771-47A5-F774-08FB-A55AF529225E}"/>
              </a:ext>
            </a:extLst>
          </p:cNvPr>
          <p:cNvSpPr>
            <a:spLocks noGrp="1"/>
          </p:cNvSpPr>
          <p:nvPr>
            <p:ph type="title"/>
          </p:nvPr>
        </p:nvSpPr>
        <p:spPr/>
        <p:txBody>
          <a:bodyPr/>
          <a:lstStyle/>
          <a:p>
            <a:r>
              <a:rPr lang="de-DE" dirty="0"/>
              <a:t>2. Der Prozess des historischen Denkens</a:t>
            </a:r>
          </a:p>
        </p:txBody>
      </p:sp>
      <p:sp>
        <p:nvSpPr>
          <p:cNvPr id="3" name="Inhaltsplatzhalter 2">
            <a:extLst>
              <a:ext uri="{FF2B5EF4-FFF2-40B4-BE49-F238E27FC236}">
                <a16:creationId xmlns:a16="http://schemas.microsoft.com/office/drawing/2014/main" id="{7BAB2CB6-78CA-7D7A-7EFE-3F61E102B5F3}"/>
              </a:ext>
            </a:extLst>
          </p:cNvPr>
          <p:cNvSpPr>
            <a:spLocks noGrp="1"/>
          </p:cNvSpPr>
          <p:nvPr>
            <p:ph idx="1"/>
          </p:nvPr>
        </p:nvSpPr>
        <p:spPr/>
        <p:txBody>
          <a:bodyPr/>
          <a:lstStyle/>
          <a:p>
            <a:pPr marL="285750" indent="-285750">
              <a:buFont typeface="Arial" panose="020B0604020202020204" pitchFamily="34" charset="0"/>
              <a:buChar char="•"/>
            </a:pPr>
            <a:r>
              <a:rPr lang="de-DE" sz="2400" dirty="0"/>
              <a:t>Die Geschichtsdidaktik fragt, „wie sich im Geschichtsbewußtsein die Vergangenheitsdeutung verbindet mit dem Verständnis der Gegenwart und mit der Perspektive der Zukunft.“ (</a:t>
            </a:r>
            <a:r>
              <a:rPr lang="de-DE" sz="2400" dirty="0" err="1"/>
              <a:t>Jeismann</a:t>
            </a:r>
            <a:r>
              <a:rPr lang="de-DE" sz="2400" dirty="0"/>
              <a:t>, S. 30)</a:t>
            </a:r>
          </a:p>
          <a:p>
            <a:pPr marL="285750" indent="-285750">
              <a:buFont typeface="Arial" panose="020B0604020202020204" pitchFamily="34" charset="0"/>
              <a:buChar char="•"/>
            </a:pPr>
            <a:endParaRPr lang="de-DE" sz="2400" dirty="0"/>
          </a:p>
          <a:p>
            <a:pPr marL="285750" indent="-285750">
              <a:buFont typeface="Arial" panose="020B0604020202020204" pitchFamily="34" charset="0"/>
              <a:buChar char="•"/>
            </a:pPr>
            <a:r>
              <a:rPr lang="de-DE" sz="2400" b="1" dirty="0"/>
              <a:t>Zäsuren können ein solcher Impuls sein und ein Orientierungsbedürfnis evozieren. Sie veranlassen, sich mit dem Zusammenhang zwischen Vergangenheit, Gegenwart und Zukunft auseinanderzusetzen.</a:t>
            </a:r>
          </a:p>
        </p:txBody>
      </p:sp>
      <p:sp>
        <p:nvSpPr>
          <p:cNvPr id="4" name="Datumsplatzhalter 3">
            <a:extLst>
              <a:ext uri="{FF2B5EF4-FFF2-40B4-BE49-F238E27FC236}">
                <a16:creationId xmlns:a16="http://schemas.microsoft.com/office/drawing/2014/main" id="{28A4C42C-1C8E-B2A7-6B29-F6A4E4D2703B}"/>
              </a:ext>
            </a:extLst>
          </p:cNvPr>
          <p:cNvSpPr>
            <a:spLocks noGrp="1"/>
          </p:cNvSpPr>
          <p:nvPr>
            <p:ph type="dt" sz="half" idx="10"/>
          </p:nvPr>
        </p:nvSpPr>
        <p:spPr/>
        <p:txBody>
          <a:bodyPr/>
          <a:lstStyle/>
          <a:p>
            <a:fld id="{B6F4ABD9-1460-42DB-A9B1-47C6F60A27B2}" type="datetime1">
              <a:rPr lang="de-DE" smtClean="0"/>
              <a:t>26.06.2025</a:t>
            </a:fld>
            <a:r>
              <a:rPr lang="de-DE"/>
              <a:t>   ·</a:t>
            </a:r>
            <a:endParaRPr lang="de-DE" dirty="0"/>
          </a:p>
        </p:txBody>
      </p:sp>
      <p:sp>
        <p:nvSpPr>
          <p:cNvPr id="5" name="Fußzeilenplatzhalter 4">
            <a:extLst>
              <a:ext uri="{FF2B5EF4-FFF2-40B4-BE49-F238E27FC236}">
                <a16:creationId xmlns:a16="http://schemas.microsoft.com/office/drawing/2014/main" id="{C423AADC-7E26-9912-3886-6493A08C6279}"/>
              </a:ext>
            </a:extLst>
          </p:cNvPr>
          <p:cNvSpPr>
            <a:spLocks noGrp="1"/>
          </p:cNvSpPr>
          <p:nvPr>
            <p:ph type="ftr" sz="quarter" idx="11"/>
          </p:nvPr>
        </p:nvSpPr>
        <p:spPr/>
        <p:txBody>
          <a:bodyPr/>
          <a:lstStyle/>
          <a:p>
            <a:r>
              <a:rPr lang="de-DE"/>
              <a:t>Your Story</a:t>
            </a:r>
            <a:endParaRPr lang="de-DE" dirty="0"/>
          </a:p>
        </p:txBody>
      </p:sp>
      <p:sp>
        <p:nvSpPr>
          <p:cNvPr id="6" name="Foliennummernplatzhalter 5">
            <a:extLst>
              <a:ext uri="{FF2B5EF4-FFF2-40B4-BE49-F238E27FC236}">
                <a16:creationId xmlns:a16="http://schemas.microsoft.com/office/drawing/2014/main" id="{A51AA6F9-666E-B18E-5788-57A5E119D9D6}"/>
              </a:ext>
            </a:extLst>
          </p:cNvPr>
          <p:cNvSpPr>
            <a:spLocks noGrp="1"/>
          </p:cNvSpPr>
          <p:nvPr>
            <p:ph type="sldNum" sz="quarter" idx="12"/>
          </p:nvPr>
        </p:nvSpPr>
        <p:spPr/>
        <p:txBody>
          <a:bodyPr/>
          <a:lstStyle/>
          <a:p>
            <a:r>
              <a:rPr lang="de-DE"/>
              <a:t>Seite </a:t>
            </a:r>
            <a:fld id="{59D7E094-598A-45B5-8F8D-211CFEDFC59D}" type="slidenum">
              <a:rPr lang="de-DE" smtClean="0"/>
              <a:pPr/>
              <a:t>12</a:t>
            </a:fld>
            <a:r>
              <a:rPr lang="de-DE"/>
              <a:t>   ·</a:t>
            </a:r>
            <a:endParaRPr lang="de-DE" dirty="0"/>
          </a:p>
        </p:txBody>
      </p:sp>
    </p:spTree>
    <p:extLst>
      <p:ext uri="{BB962C8B-B14F-4D97-AF65-F5344CB8AC3E}">
        <p14:creationId xmlns:p14="http://schemas.microsoft.com/office/powerpoint/2010/main" val="4040616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C92414-38C8-7EA2-393C-9F6097A1504F}"/>
              </a:ext>
            </a:extLst>
          </p:cNvPr>
          <p:cNvSpPr>
            <a:spLocks noGrp="1"/>
          </p:cNvSpPr>
          <p:nvPr>
            <p:ph type="ctrTitle"/>
          </p:nvPr>
        </p:nvSpPr>
        <p:spPr/>
        <p:txBody>
          <a:bodyPr/>
          <a:lstStyle/>
          <a:p>
            <a:r>
              <a:rPr lang="de-DE" dirty="0"/>
              <a:t>Herausforderungen für das historische Denken</a:t>
            </a:r>
          </a:p>
        </p:txBody>
      </p:sp>
      <p:sp>
        <p:nvSpPr>
          <p:cNvPr id="3" name="Untertitel 2">
            <a:extLst>
              <a:ext uri="{FF2B5EF4-FFF2-40B4-BE49-F238E27FC236}">
                <a16:creationId xmlns:a16="http://schemas.microsoft.com/office/drawing/2014/main" id="{EA45D17D-99DD-2408-AA0D-782A89B03F65}"/>
              </a:ext>
            </a:extLst>
          </p:cNvPr>
          <p:cNvSpPr>
            <a:spLocks noGrp="1"/>
          </p:cNvSpPr>
          <p:nvPr>
            <p:ph type="subTitle" idx="1"/>
          </p:nvPr>
        </p:nvSpPr>
        <p:spPr/>
        <p:txBody>
          <a:bodyPr/>
          <a:lstStyle/>
          <a:p>
            <a:r>
              <a:rPr lang="de-DE" dirty="0"/>
              <a:t>3</a:t>
            </a:r>
          </a:p>
        </p:txBody>
      </p:sp>
    </p:spTree>
    <p:extLst>
      <p:ext uri="{BB962C8B-B14F-4D97-AF65-F5344CB8AC3E}">
        <p14:creationId xmlns:p14="http://schemas.microsoft.com/office/powerpoint/2010/main" val="1522739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2B1E8C-47BA-2F2D-4753-A7B0C9C30D68}"/>
              </a:ext>
            </a:extLst>
          </p:cNvPr>
          <p:cNvSpPr>
            <a:spLocks noGrp="1"/>
          </p:cNvSpPr>
          <p:nvPr>
            <p:ph type="title"/>
          </p:nvPr>
        </p:nvSpPr>
        <p:spPr/>
        <p:txBody>
          <a:bodyPr/>
          <a:lstStyle/>
          <a:p>
            <a:r>
              <a:rPr lang="de-DE" dirty="0"/>
              <a:t>3. Herausforderungen für das historische Denken</a:t>
            </a:r>
          </a:p>
        </p:txBody>
      </p:sp>
      <p:sp>
        <p:nvSpPr>
          <p:cNvPr id="3" name="Inhaltsplatzhalter 2">
            <a:extLst>
              <a:ext uri="{FF2B5EF4-FFF2-40B4-BE49-F238E27FC236}">
                <a16:creationId xmlns:a16="http://schemas.microsoft.com/office/drawing/2014/main" id="{FB8E1166-C02C-BCC3-CF14-3314C70DEF3A}"/>
              </a:ext>
            </a:extLst>
          </p:cNvPr>
          <p:cNvSpPr>
            <a:spLocks noGrp="1"/>
          </p:cNvSpPr>
          <p:nvPr>
            <p:ph idx="1"/>
          </p:nvPr>
        </p:nvSpPr>
        <p:spPr/>
        <p:txBody>
          <a:bodyPr/>
          <a:lstStyle/>
          <a:p>
            <a:r>
              <a:rPr lang="de-DE" sz="2400" dirty="0"/>
              <a:t>In sozialen Medien kommen Jugendliche mit historischen Inhalten in Berührung. Damit gehen einige Herausforderungen einher:</a:t>
            </a:r>
          </a:p>
          <a:p>
            <a:pPr marL="285750" indent="-285750">
              <a:buFont typeface="Arial" panose="020B0604020202020204" pitchFamily="34" charset="0"/>
              <a:buChar char="•"/>
            </a:pPr>
            <a:r>
              <a:rPr lang="de-DE" sz="2400" dirty="0"/>
              <a:t>Die Inhalte begegnen Nutzer*innen ohne Kontextualisierung</a:t>
            </a:r>
          </a:p>
          <a:p>
            <a:pPr marL="285750" indent="-285750">
              <a:buFont typeface="Arial" panose="020B0604020202020204" pitchFamily="34" charset="0"/>
              <a:buChar char="•"/>
            </a:pPr>
            <a:r>
              <a:rPr lang="de-DE" sz="2400" dirty="0"/>
              <a:t>Komplexe Sachverhalte werden vereinfacht dargestellt (z. B. Erklärvideos)</a:t>
            </a:r>
          </a:p>
          <a:p>
            <a:pPr marL="285750" indent="-285750">
              <a:buFont typeface="Arial" panose="020B0604020202020204" pitchFamily="34" charset="0"/>
              <a:buChar char="•"/>
            </a:pPr>
            <a:r>
              <a:rPr lang="de-DE" sz="2400" dirty="0"/>
              <a:t>Algorithmen schaffen homogene Diskursräume durch Filterblasen und Echokammern</a:t>
            </a:r>
          </a:p>
          <a:p>
            <a:pPr marL="285750" indent="-285750">
              <a:buFont typeface="Arial" panose="020B0604020202020204" pitchFamily="34" charset="0"/>
              <a:buChar char="•"/>
            </a:pPr>
            <a:r>
              <a:rPr lang="de-DE" sz="2400" dirty="0"/>
              <a:t>Auflösung des Sender-Empfänger-Prinzips führt zu fehlender Qualitätskontrolle: Alle Nutzer*innen können (fast) alles posten</a:t>
            </a:r>
          </a:p>
          <a:p>
            <a:pPr marL="285750" indent="-285750">
              <a:buFont typeface="Arial" panose="020B0604020202020204" pitchFamily="34" charset="0"/>
              <a:buChar char="•"/>
            </a:pPr>
            <a:r>
              <a:rPr lang="de-DE" sz="2400" dirty="0"/>
              <a:t>Die theoretische Demokratisierung durch niedrige Zugangsvoraussetzungen beschränkt sich auf Teilöffentlichkeiten</a:t>
            </a:r>
          </a:p>
          <a:p>
            <a:pPr marL="285750" indent="-285750">
              <a:buFont typeface="Arial" panose="020B0604020202020204" pitchFamily="34" charset="0"/>
              <a:buChar char="•"/>
            </a:pPr>
            <a:r>
              <a:rPr lang="de-DE" sz="2400" dirty="0"/>
              <a:t>Tendenz zur Trivialisierung, Emotionalisierung oder Moralisierung</a:t>
            </a:r>
          </a:p>
          <a:p>
            <a:pPr marL="285750" indent="-285750">
              <a:buFont typeface="Arial" panose="020B0604020202020204" pitchFamily="34" charset="0"/>
              <a:buChar char="•"/>
            </a:pPr>
            <a:r>
              <a:rPr lang="de-DE" sz="2400" dirty="0"/>
              <a:t>Fragwürdige Trends, z. B. #HolocaustChallenge</a:t>
            </a:r>
          </a:p>
        </p:txBody>
      </p:sp>
      <p:sp>
        <p:nvSpPr>
          <p:cNvPr id="4" name="Datumsplatzhalter 3">
            <a:extLst>
              <a:ext uri="{FF2B5EF4-FFF2-40B4-BE49-F238E27FC236}">
                <a16:creationId xmlns:a16="http://schemas.microsoft.com/office/drawing/2014/main" id="{FA2F5489-2710-4CA7-232C-E21E3C6EBA7D}"/>
              </a:ext>
            </a:extLst>
          </p:cNvPr>
          <p:cNvSpPr>
            <a:spLocks noGrp="1"/>
          </p:cNvSpPr>
          <p:nvPr>
            <p:ph type="dt" sz="half" idx="10"/>
          </p:nvPr>
        </p:nvSpPr>
        <p:spPr/>
        <p:txBody>
          <a:bodyPr/>
          <a:lstStyle/>
          <a:p>
            <a:fld id="{B6F4ABD9-1460-42DB-A9B1-47C6F60A27B2}" type="datetime1">
              <a:rPr lang="de-DE" smtClean="0"/>
              <a:t>26.06.2025</a:t>
            </a:fld>
            <a:r>
              <a:rPr lang="de-DE"/>
              <a:t>   ·</a:t>
            </a:r>
            <a:endParaRPr lang="de-DE" dirty="0"/>
          </a:p>
        </p:txBody>
      </p:sp>
      <p:sp>
        <p:nvSpPr>
          <p:cNvPr id="5" name="Fußzeilenplatzhalter 4">
            <a:extLst>
              <a:ext uri="{FF2B5EF4-FFF2-40B4-BE49-F238E27FC236}">
                <a16:creationId xmlns:a16="http://schemas.microsoft.com/office/drawing/2014/main" id="{CFC9D0B3-3C47-E511-151E-8CD6EE2E11F7}"/>
              </a:ext>
            </a:extLst>
          </p:cNvPr>
          <p:cNvSpPr>
            <a:spLocks noGrp="1"/>
          </p:cNvSpPr>
          <p:nvPr>
            <p:ph type="ftr" sz="quarter" idx="11"/>
          </p:nvPr>
        </p:nvSpPr>
        <p:spPr/>
        <p:txBody>
          <a:bodyPr/>
          <a:lstStyle/>
          <a:p>
            <a:r>
              <a:rPr lang="de-DE"/>
              <a:t>Your Story</a:t>
            </a:r>
            <a:endParaRPr lang="de-DE" dirty="0"/>
          </a:p>
        </p:txBody>
      </p:sp>
      <p:sp>
        <p:nvSpPr>
          <p:cNvPr id="6" name="Foliennummernplatzhalter 5">
            <a:extLst>
              <a:ext uri="{FF2B5EF4-FFF2-40B4-BE49-F238E27FC236}">
                <a16:creationId xmlns:a16="http://schemas.microsoft.com/office/drawing/2014/main" id="{5F302D18-D060-3A8C-D708-B50F8793C22E}"/>
              </a:ext>
            </a:extLst>
          </p:cNvPr>
          <p:cNvSpPr>
            <a:spLocks noGrp="1"/>
          </p:cNvSpPr>
          <p:nvPr>
            <p:ph type="sldNum" sz="quarter" idx="12"/>
          </p:nvPr>
        </p:nvSpPr>
        <p:spPr/>
        <p:txBody>
          <a:bodyPr/>
          <a:lstStyle/>
          <a:p>
            <a:r>
              <a:rPr lang="de-DE"/>
              <a:t>Seite </a:t>
            </a:r>
            <a:fld id="{59D7E094-598A-45B5-8F8D-211CFEDFC59D}" type="slidenum">
              <a:rPr lang="de-DE" smtClean="0"/>
              <a:pPr/>
              <a:t>14</a:t>
            </a:fld>
            <a:r>
              <a:rPr lang="de-DE"/>
              <a:t>   ·</a:t>
            </a:r>
            <a:endParaRPr lang="de-DE" dirty="0"/>
          </a:p>
        </p:txBody>
      </p:sp>
    </p:spTree>
    <p:extLst>
      <p:ext uri="{BB962C8B-B14F-4D97-AF65-F5344CB8AC3E}">
        <p14:creationId xmlns:p14="http://schemas.microsoft.com/office/powerpoint/2010/main" val="632365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211932-DF30-4B9F-A390-04D429FC6309}"/>
              </a:ext>
            </a:extLst>
          </p:cNvPr>
          <p:cNvSpPr>
            <a:spLocks noGrp="1"/>
          </p:cNvSpPr>
          <p:nvPr>
            <p:ph type="title"/>
          </p:nvPr>
        </p:nvSpPr>
        <p:spPr/>
        <p:txBody>
          <a:bodyPr/>
          <a:lstStyle/>
          <a:p>
            <a:r>
              <a:rPr lang="de-DE" dirty="0"/>
              <a:t>3. Herausforderungen für das historische Denken</a:t>
            </a:r>
          </a:p>
        </p:txBody>
      </p:sp>
      <p:sp>
        <p:nvSpPr>
          <p:cNvPr id="3" name="Inhaltsplatzhalter 2">
            <a:extLst>
              <a:ext uri="{FF2B5EF4-FFF2-40B4-BE49-F238E27FC236}">
                <a16:creationId xmlns:a16="http://schemas.microsoft.com/office/drawing/2014/main" id="{B18D39A5-0D46-96C2-D211-4E68920A9E5F}"/>
              </a:ext>
            </a:extLst>
          </p:cNvPr>
          <p:cNvSpPr>
            <a:spLocks noGrp="1"/>
          </p:cNvSpPr>
          <p:nvPr>
            <p:ph idx="1"/>
          </p:nvPr>
        </p:nvSpPr>
        <p:spPr/>
        <p:txBody>
          <a:bodyPr/>
          <a:lstStyle/>
          <a:p>
            <a:pPr marL="285750" indent="-285750">
              <a:buFont typeface="Arial" panose="020B0604020202020204" pitchFamily="34" charset="0"/>
              <a:buChar char="•"/>
            </a:pPr>
            <a:r>
              <a:rPr lang="de-DE" sz="2400" dirty="0"/>
              <a:t>Algorithmizität bevorzugt emotionalisierende und dramatisierende Inhalte</a:t>
            </a:r>
          </a:p>
          <a:p>
            <a:pPr marL="285750" indent="-285750">
              <a:buFont typeface="Arial" panose="020B0604020202020204" pitchFamily="34" charset="0"/>
              <a:buChar char="•"/>
            </a:pPr>
            <a:r>
              <a:rPr lang="de-DE" sz="2400" dirty="0"/>
              <a:t>Verlust von Temporalbewusstsein: Die Zeitebenen von Vergangenheit und Gegenwart verschwimmen durch die Inszenierung historischer Persönlichkeiten in sozialen Medien (z. B. @ichbinsophiescholl)</a:t>
            </a:r>
          </a:p>
          <a:p>
            <a:pPr marL="285750" indent="-285750">
              <a:buFont typeface="Arial" panose="020B0604020202020204" pitchFamily="34" charset="0"/>
              <a:buChar char="•"/>
            </a:pPr>
            <a:r>
              <a:rPr lang="de-DE" sz="2400" dirty="0"/>
              <a:t>Angebote zur Identifikation verhindern Alteritätserfahrungen: Nutzer*innen sollen sich mit den dargestellten historischen Akteur*innen identifizieren statt die Vergangenheit als etwas „Fremdes“ wahrzunehmen</a:t>
            </a:r>
          </a:p>
          <a:p>
            <a:pPr marL="285750" indent="-285750">
              <a:buFont typeface="Arial" panose="020B0604020202020204" pitchFamily="34" charset="0"/>
              <a:buChar char="•"/>
            </a:pPr>
            <a:r>
              <a:rPr lang="de-DE" sz="2400" dirty="0"/>
              <a:t>Defizite bei der Rezeptionsforschung: Wie werden historische Inhalte in sozialen Medien von Jugendlichen aufgenommen?</a:t>
            </a:r>
          </a:p>
          <a:p>
            <a:pPr marL="285750" indent="-285750">
              <a:buFont typeface="Arial" panose="020B0604020202020204" pitchFamily="34" charset="0"/>
              <a:buChar char="•"/>
            </a:pPr>
            <a:r>
              <a:rPr lang="de-DE" sz="2400" dirty="0"/>
              <a:t>Datenschutz und ökonomische Interessen der Plattformen</a:t>
            </a:r>
          </a:p>
          <a:p>
            <a:pPr marL="285750" indent="-285750">
              <a:buFont typeface="Arial" panose="020B0604020202020204" pitchFamily="34" charset="0"/>
              <a:buChar char="•"/>
            </a:pPr>
            <a:r>
              <a:rPr lang="de-DE" sz="2400" dirty="0"/>
              <a:t>KI-generierte Inhalte vermitteln ikonographische und teils unzutreffende Geschichtsbilder</a:t>
            </a:r>
          </a:p>
        </p:txBody>
      </p:sp>
      <p:sp>
        <p:nvSpPr>
          <p:cNvPr id="4" name="Datumsplatzhalter 3">
            <a:extLst>
              <a:ext uri="{FF2B5EF4-FFF2-40B4-BE49-F238E27FC236}">
                <a16:creationId xmlns:a16="http://schemas.microsoft.com/office/drawing/2014/main" id="{38D25865-5222-157C-7921-893CCED6E6A5}"/>
              </a:ext>
            </a:extLst>
          </p:cNvPr>
          <p:cNvSpPr>
            <a:spLocks noGrp="1"/>
          </p:cNvSpPr>
          <p:nvPr>
            <p:ph type="dt" sz="half" idx="10"/>
          </p:nvPr>
        </p:nvSpPr>
        <p:spPr/>
        <p:txBody>
          <a:bodyPr/>
          <a:lstStyle/>
          <a:p>
            <a:fld id="{B6F4ABD9-1460-42DB-A9B1-47C6F60A27B2}" type="datetime1">
              <a:rPr lang="de-DE" smtClean="0"/>
              <a:t>26.06.2025</a:t>
            </a:fld>
            <a:r>
              <a:rPr lang="de-DE"/>
              <a:t>   ·</a:t>
            </a:r>
            <a:endParaRPr lang="de-DE" dirty="0"/>
          </a:p>
        </p:txBody>
      </p:sp>
      <p:sp>
        <p:nvSpPr>
          <p:cNvPr id="5" name="Fußzeilenplatzhalter 4">
            <a:extLst>
              <a:ext uri="{FF2B5EF4-FFF2-40B4-BE49-F238E27FC236}">
                <a16:creationId xmlns:a16="http://schemas.microsoft.com/office/drawing/2014/main" id="{6707CB64-6496-651A-3C4D-60ED66CBD902}"/>
              </a:ext>
            </a:extLst>
          </p:cNvPr>
          <p:cNvSpPr>
            <a:spLocks noGrp="1"/>
          </p:cNvSpPr>
          <p:nvPr>
            <p:ph type="ftr" sz="quarter" idx="11"/>
          </p:nvPr>
        </p:nvSpPr>
        <p:spPr/>
        <p:txBody>
          <a:bodyPr/>
          <a:lstStyle/>
          <a:p>
            <a:r>
              <a:rPr lang="de-DE"/>
              <a:t>Your Story</a:t>
            </a:r>
            <a:endParaRPr lang="de-DE" dirty="0"/>
          </a:p>
        </p:txBody>
      </p:sp>
      <p:sp>
        <p:nvSpPr>
          <p:cNvPr id="6" name="Foliennummernplatzhalter 5">
            <a:extLst>
              <a:ext uri="{FF2B5EF4-FFF2-40B4-BE49-F238E27FC236}">
                <a16:creationId xmlns:a16="http://schemas.microsoft.com/office/drawing/2014/main" id="{A1D91992-36FF-CC53-DCA5-7AFC31705FD2}"/>
              </a:ext>
            </a:extLst>
          </p:cNvPr>
          <p:cNvSpPr>
            <a:spLocks noGrp="1"/>
          </p:cNvSpPr>
          <p:nvPr>
            <p:ph type="sldNum" sz="quarter" idx="12"/>
          </p:nvPr>
        </p:nvSpPr>
        <p:spPr/>
        <p:txBody>
          <a:bodyPr/>
          <a:lstStyle/>
          <a:p>
            <a:r>
              <a:rPr lang="de-DE"/>
              <a:t>Seite </a:t>
            </a:r>
            <a:fld id="{59D7E094-598A-45B5-8F8D-211CFEDFC59D}" type="slidenum">
              <a:rPr lang="de-DE" smtClean="0"/>
              <a:pPr/>
              <a:t>15</a:t>
            </a:fld>
            <a:r>
              <a:rPr lang="de-DE"/>
              <a:t>   ·</a:t>
            </a:r>
            <a:endParaRPr lang="de-DE" dirty="0"/>
          </a:p>
        </p:txBody>
      </p:sp>
    </p:spTree>
    <p:extLst>
      <p:ext uri="{BB962C8B-B14F-4D97-AF65-F5344CB8AC3E}">
        <p14:creationId xmlns:p14="http://schemas.microsoft.com/office/powerpoint/2010/main" val="3130509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C753C3-878F-D97C-6250-D2DA53B36404}"/>
              </a:ext>
            </a:extLst>
          </p:cNvPr>
          <p:cNvSpPr>
            <a:spLocks noGrp="1"/>
          </p:cNvSpPr>
          <p:nvPr>
            <p:ph type="ctrTitle"/>
          </p:nvPr>
        </p:nvSpPr>
        <p:spPr/>
        <p:txBody>
          <a:bodyPr/>
          <a:lstStyle/>
          <a:p>
            <a:r>
              <a:rPr lang="de-DE" dirty="0"/>
              <a:t>Potenziale für das historische Denken</a:t>
            </a:r>
          </a:p>
        </p:txBody>
      </p:sp>
      <p:sp>
        <p:nvSpPr>
          <p:cNvPr id="3" name="Untertitel 2">
            <a:extLst>
              <a:ext uri="{FF2B5EF4-FFF2-40B4-BE49-F238E27FC236}">
                <a16:creationId xmlns:a16="http://schemas.microsoft.com/office/drawing/2014/main" id="{5D355CFD-B2CE-CAED-EA07-A73EA7D304AA}"/>
              </a:ext>
            </a:extLst>
          </p:cNvPr>
          <p:cNvSpPr>
            <a:spLocks noGrp="1"/>
          </p:cNvSpPr>
          <p:nvPr>
            <p:ph type="subTitle" idx="1"/>
          </p:nvPr>
        </p:nvSpPr>
        <p:spPr/>
        <p:txBody>
          <a:bodyPr/>
          <a:lstStyle/>
          <a:p>
            <a:r>
              <a:rPr lang="de-DE" dirty="0"/>
              <a:t>4</a:t>
            </a:r>
          </a:p>
        </p:txBody>
      </p:sp>
    </p:spTree>
    <p:extLst>
      <p:ext uri="{BB962C8B-B14F-4D97-AF65-F5344CB8AC3E}">
        <p14:creationId xmlns:p14="http://schemas.microsoft.com/office/powerpoint/2010/main" val="657332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F894A2-EDEF-917C-7BD9-0B1FE95A2A85}"/>
              </a:ext>
            </a:extLst>
          </p:cNvPr>
          <p:cNvSpPr>
            <a:spLocks noGrp="1"/>
          </p:cNvSpPr>
          <p:nvPr>
            <p:ph type="title"/>
          </p:nvPr>
        </p:nvSpPr>
        <p:spPr/>
        <p:txBody>
          <a:bodyPr/>
          <a:lstStyle/>
          <a:p>
            <a:r>
              <a:rPr lang="de-DE" dirty="0"/>
              <a:t>4. Potenziale für das historische Denken</a:t>
            </a:r>
          </a:p>
        </p:txBody>
      </p:sp>
      <p:sp>
        <p:nvSpPr>
          <p:cNvPr id="3" name="Inhaltsplatzhalter 2">
            <a:extLst>
              <a:ext uri="{FF2B5EF4-FFF2-40B4-BE49-F238E27FC236}">
                <a16:creationId xmlns:a16="http://schemas.microsoft.com/office/drawing/2014/main" id="{5F5FEF4D-0051-8393-3C53-9271CB8C61E4}"/>
              </a:ext>
            </a:extLst>
          </p:cNvPr>
          <p:cNvSpPr>
            <a:spLocks noGrp="1"/>
          </p:cNvSpPr>
          <p:nvPr>
            <p:ph idx="1"/>
          </p:nvPr>
        </p:nvSpPr>
        <p:spPr/>
        <p:txBody>
          <a:bodyPr/>
          <a:lstStyle/>
          <a:p>
            <a:r>
              <a:rPr lang="de-DE" sz="2400" dirty="0"/>
              <a:t>Gleichwohl bieten soziale Medien Potenziale, um historische Denkprozesse anzuregen:</a:t>
            </a:r>
          </a:p>
          <a:p>
            <a:pPr marL="285750" indent="-285750">
              <a:buFont typeface="Arial" panose="020B0604020202020204" pitchFamily="34" charset="0"/>
              <a:buChar char="•"/>
            </a:pPr>
            <a:r>
              <a:rPr lang="de-DE" sz="2400" dirty="0"/>
              <a:t>Lebenswelt- und Gegenwartsbezug: Schüler*innen können Geschichte „als Teil der Lebenswelt und ihrer eigenen Identität [zu] begreifen“, da die Auseinandersetzung in einem für sie bekannten Medium stattfindet (Oswalt, S. 18)</a:t>
            </a:r>
          </a:p>
          <a:p>
            <a:pPr marL="285750" indent="-285750">
              <a:buFont typeface="Arial" panose="020B0604020202020204" pitchFamily="34" charset="0"/>
              <a:buChar char="•"/>
            </a:pPr>
            <a:r>
              <a:rPr lang="de-DE" sz="2400" dirty="0"/>
              <a:t>Im Rahmen von Gedenkveranstaltungen und deren Präsenz in sozialen Medien kann Jugendlichen die Aktualität von Gedenken und Erinnern deutlich werden</a:t>
            </a:r>
          </a:p>
          <a:p>
            <a:pPr marL="285750" indent="-285750">
              <a:buFont typeface="Arial" panose="020B0604020202020204" pitchFamily="34" charset="0"/>
              <a:buChar char="•"/>
            </a:pPr>
            <a:r>
              <a:rPr lang="de-DE" sz="2400" dirty="0"/>
              <a:t>Im Umgang mit kontroversen Geschichtsdeutungen in sozialen Medien kann Geschichte als Debattenraum verstanden werden</a:t>
            </a:r>
          </a:p>
          <a:p>
            <a:pPr marL="285750" indent="-285750">
              <a:buFont typeface="Arial" panose="020B0604020202020204" pitchFamily="34" charset="0"/>
              <a:buChar char="•"/>
            </a:pPr>
            <a:r>
              <a:rPr lang="de-DE" sz="2400" dirty="0"/>
              <a:t>Anhand von Geschichtsmythen (bspw. die „Mordthese“ um Rudolf Heß) kann die Urteilskompetenz gefördert werden</a:t>
            </a:r>
          </a:p>
        </p:txBody>
      </p:sp>
      <p:sp>
        <p:nvSpPr>
          <p:cNvPr id="4" name="Datumsplatzhalter 3">
            <a:extLst>
              <a:ext uri="{FF2B5EF4-FFF2-40B4-BE49-F238E27FC236}">
                <a16:creationId xmlns:a16="http://schemas.microsoft.com/office/drawing/2014/main" id="{C91CFBEC-5A92-6D80-9AE1-271A300DCDDE}"/>
              </a:ext>
            </a:extLst>
          </p:cNvPr>
          <p:cNvSpPr>
            <a:spLocks noGrp="1"/>
          </p:cNvSpPr>
          <p:nvPr>
            <p:ph type="dt" sz="half" idx="10"/>
          </p:nvPr>
        </p:nvSpPr>
        <p:spPr/>
        <p:txBody>
          <a:bodyPr/>
          <a:lstStyle/>
          <a:p>
            <a:fld id="{B6F4ABD9-1460-42DB-A9B1-47C6F60A27B2}" type="datetime1">
              <a:rPr lang="de-DE" smtClean="0"/>
              <a:t>26.06.2025</a:t>
            </a:fld>
            <a:r>
              <a:rPr lang="de-DE"/>
              <a:t>   ·</a:t>
            </a:r>
            <a:endParaRPr lang="de-DE" dirty="0"/>
          </a:p>
        </p:txBody>
      </p:sp>
      <p:sp>
        <p:nvSpPr>
          <p:cNvPr id="5" name="Fußzeilenplatzhalter 4">
            <a:extLst>
              <a:ext uri="{FF2B5EF4-FFF2-40B4-BE49-F238E27FC236}">
                <a16:creationId xmlns:a16="http://schemas.microsoft.com/office/drawing/2014/main" id="{EBC28CED-4177-0E03-7D1A-BB1265305E3A}"/>
              </a:ext>
            </a:extLst>
          </p:cNvPr>
          <p:cNvSpPr>
            <a:spLocks noGrp="1"/>
          </p:cNvSpPr>
          <p:nvPr>
            <p:ph type="ftr" sz="quarter" idx="11"/>
          </p:nvPr>
        </p:nvSpPr>
        <p:spPr/>
        <p:txBody>
          <a:bodyPr/>
          <a:lstStyle/>
          <a:p>
            <a:r>
              <a:rPr lang="de-DE"/>
              <a:t>Your Story</a:t>
            </a:r>
            <a:endParaRPr lang="de-DE" dirty="0"/>
          </a:p>
        </p:txBody>
      </p:sp>
      <p:sp>
        <p:nvSpPr>
          <p:cNvPr id="6" name="Foliennummernplatzhalter 5">
            <a:extLst>
              <a:ext uri="{FF2B5EF4-FFF2-40B4-BE49-F238E27FC236}">
                <a16:creationId xmlns:a16="http://schemas.microsoft.com/office/drawing/2014/main" id="{D83D4EBB-11E4-B7CE-5280-B2B0BBD1DA80}"/>
              </a:ext>
            </a:extLst>
          </p:cNvPr>
          <p:cNvSpPr>
            <a:spLocks noGrp="1"/>
          </p:cNvSpPr>
          <p:nvPr>
            <p:ph type="sldNum" sz="quarter" idx="12"/>
          </p:nvPr>
        </p:nvSpPr>
        <p:spPr/>
        <p:txBody>
          <a:bodyPr/>
          <a:lstStyle/>
          <a:p>
            <a:r>
              <a:rPr lang="de-DE"/>
              <a:t>Seite </a:t>
            </a:r>
            <a:fld id="{59D7E094-598A-45B5-8F8D-211CFEDFC59D}" type="slidenum">
              <a:rPr lang="de-DE" smtClean="0"/>
              <a:pPr/>
              <a:t>17</a:t>
            </a:fld>
            <a:r>
              <a:rPr lang="de-DE"/>
              <a:t>   ·</a:t>
            </a:r>
            <a:endParaRPr lang="de-DE" dirty="0"/>
          </a:p>
        </p:txBody>
      </p:sp>
    </p:spTree>
    <p:extLst>
      <p:ext uri="{BB962C8B-B14F-4D97-AF65-F5344CB8AC3E}">
        <p14:creationId xmlns:p14="http://schemas.microsoft.com/office/powerpoint/2010/main" val="4238117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511471-16BF-CA23-73FB-51C7C378CBCE}"/>
              </a:ext>
            </a:extLst>
          </p:cNvPr>
          <p:cNvSpPr>
            <a:spLocks noGrp="1"/>
          </p:cNvSpPr>
          <p:nvPr>
            <p:ph type="title"/>
          </p:nvPr>
        </p:nvSpPr>
        <p:spPr/>
        <p:txBody>
          <a:bodyPr/>
          <a:lstStyle/>
          <a:p>
            <a:r>
              <a:rPr lang="de-DE" dirty="0"/>
              <a:t>4. Potenziale für das historische Denken</a:t>
            </a:r>
          </a:p>
        </p:txBody>
      </p:sp>
      <p:sp>
        <p:nvSpPr>
          <p:cNvPr id="3" name="Inhaltsplatzhalter 2">
            <a:extLst>
              <a:ext uri="{FF2B5EF4-FFF2-40B4-BE49-F238E27FC236}">
                <a16:creationId xmlns:a16="http://schemas.microsoft.com/office/drawing/2014/main" id="{176535FB-2DAD-1E9C-5EF6-0259ED7F2D34}"/>
              </a:ext>
            </a:extLst>
          </p:cNvPr>
          <p:cNvSpPr>
            <a:spLocks noGrp="1"/>
          </p:cNvSpPr>
          <p:nvPr>
            <p:ph idx="1"/>
          </p:nvPr>
        </p:nvSpPr>
        <p:spPr/>
        <p:txBody>
          <a:bodyPr/>
          <a:lstStyle/>
          <a:p>
            <a:pPr marL="285750" indent="-285750">
              <a:buFont typeface="Arial" panose="020B0604020202020204" pitchFamily="34" charset="0"/>
              <a:buChar char="•"/>
            </a:pPr>
            <a:r>
              <a:rPr lang="de-DE" sz="2400" dirty="0"/>
              <a:t>Geschichtsdarstellungen in sozialen Medien können den Konstruktcharakter und die Narrativität von Geschichte erkennbar machen</a:t>
            </a:r>
          </a:p>
          <a:p>
            <a:pPr marL="285750" indent="-285750">
              <a:buFont typeface="Arial" panose="020B0604020202020204" pitchFamily="34" charset="0"/>
              <a:buChar char="•"/>
            </a:pPr>
            <a:r>
              <a:rPr lang="de-DE" sz="2400" dirty="0"/>
              <a:t>Multiperspektivität: Unterrepräsentierte Geschichten und marginalisierte Perspektiven können durch soziale Medien zugänglich gemacht werden</a:t>
            </a:r>
          </a:p>
          <a:p>
            <a:pPr marL="285750" indent="-285750">
              <a:buFont typeface="Arial" panose="020B0604020202020204" pitchFamily="34" charset="0"/>
              <a:buChar char="•"/>
            </a:pPr>
            <a:r>
              <a:rPr lang="de-DE" sz="2400" dirty="0"/>
              <a:t>Demokratisierung: Auflösung des Sender-Empfänger-Prinzips analoger Medien schafft Partizipation und ermöglicht die Teilnahme an Diskursen über Geschichte</a:t>
            </a:r>
          </a:p>
          <a:p>
            <a:pPr marL="285750" indent="-285750">
              <a:buFont typeface="Arial" panose="020B0604020202020204" pitchFamily="34" charset="0"/>
              <a:buChar char="•"/>
            </a:pPr>
            <a:r>
              <a:rPr lang="de-DE" sz="2400" dirty="0"/>
              <a:t>In sozialen Medien können neue Narrative abseits der Fachwissenschaft entwickelt werden („Geschichte von unten“)</a:t>
            </a:r>
          </a:p>
          <a:p>
            <a:pPr marL="285750" indent="-285750">
              <a:buFont typeface="Arial" panose="020B0604020202020204" pitchFamily="34" charset="0"/>
              <a:buChar char="•"/>
            </a:pPr>
            <a:r>
              <a:rPr lang="de-DE" sz="2400" dirty="0"/>
              <a:t>Die Begegnung mit Geschichte in sozialen Medien kann Jugendliche motivieren, sich vertieft mit einem historischen Gegenstand zu befassen</a:t>
            </a:r>
          </a:p>
        </p:txBody>
      </p:sp>
      <p:sp>
        <p:nvSpPr>
          <p:cNvPr id="4" name="Datumsplatzhalter 3">
            <a:extLst>
              <a:ext uri="{FF2B5EF4-FFF2-40B4-BE49-F238E27FC236}">
                <a16:creationId xmlns:a16="http://schemas.microsoft.com/office/drawing/2014/main" id="{5CB75D1E-BF1D-317A-D9C1-B4CCDE623C4E}"/>
              </a:ext>
            </a:extLst>
          </p:cNvPr>
          <p:cNvSpPr>
            <a:spLocks noGrp="1"/>
          </p:cNvSpPr>
          <p:nvPr>
            <p:ph type="dt" sz="half" idx="10"/>
          </p:nvPr>
        </p:nvSpPr>
        <p:spPr/>
        <p:txBody>
          <a:bodyPr/>
          <a:lstStyle/>
          <a:p>
            <a:fld id="{B6F4ABD9-1460-42DB-A9B1-47C6F60A27B2}" type="datetime1">
              <a:rPr lang="de-DE" smtClean="0"/>
              <a:t>26.06.2025</a:t>
            </a:fld>
            <a:r>
              <a:rPr lang="de-DE"/>
              <a:t>   ·</a:t>
            </a:r>
            <a:endParaRPr lang="de-DE" dirty="0"/>
          </a:p>
        </p:txBody>
      </p:sp>
      <p:sp>
        <p:nvSpPr>
          <p:cNvPr id="5" name="Fußzeilenplatzhalter 4">
            <a:extLst>
              <a:ext uri="{FF2B5EF4-FFF2-40B4-BE49-F238E27FC236}">
                <a16:creationId xmlns:a16="http://schemas.microsoft.com/office/drawing/2014/main" id="{6BCB86E9-D6D5-FF9A-5A4D-12164E5A2B17}"/>
              </a:ext>
            </a:extLst>
          </p:cNvPr>
          <p:cNvSpPr>
            <a:spLocks noGrp="1"/>
          </p:cNvSpPr>
          <p:nvPr>
            <p:ph type="ftr" sz="quarter" idx="11"/>
          </p:nvPr>
        </p:nvSpPr>
        <p:spPr/>
        <p:txBody>
          <a:bodyPr/>
          <a:lstStyle/>
          <a:p>
            <a:r>
              <a:rPr lang="de-DE"/>
              <a:t>Your Story</a:t>
            </a:r>
            <a:endParaRPr lang="de-DE" dirty="0"/>
          </a:p>
        </p:txBody>
      </p:sp>
      <p:sp>
        <p:nvSpPr>
          <p:cNvPr id="6" name="Foliennummernplatzhalter 5">
            <a:extLst>
              <a:ext uri="{FF2B5EF4-FFF2-40B4-BE49-F238E27FC236}">
                <a16:creationId xmlns:a16="http://schemas.microsoft.com/office/drawing/2014/main" id="{C6FA8915-1C70-C6E1-7734-FC2B37629D13}"/>
              </a:ext>
            </a:extLst>
          </p:cNvPr>
          <p:cNvSpPr>
            <a:spLocks noGrp="1"/>
          </p:cNvSpPr>
          <p:nvPr>
            <p:ph type="sldNum" sz="quarter" idx="12"/>
          </p:nvPr>
        </p:nvSpPr>
        <p:spPr/>
        <p:txBody>
          <a:bodyPr/>
          <a:lstStyle/>
          <a:p>
            <a:r>
              <a:rPr lang="de-DE"/>
              <a:t>Seite </a:t>
            </a:r>
            <a:fld id="{59D7E094-598A-45B5-8F8D-211CFEDFC59D}" type="slidenum">
              <a:rPr lang="de-DE" smtClean="0"/>
              <a:pPr/>
              <a:t>18</a:t>
            </a:fld>
            <a:r>
              <a:rPr lang="de-DE"/>
              <a:t>   ·</a:t>
            </a:r>
            <a:endParaRPr lang="de-DE" dirty="0"/>
          </a:p>
        </p:txBody>
      </p:sp>
    </p:spTree>
    <p:extLst>
      <p:ext uri="{BB962C8B-B14F-4D97-AF65-F5344CB8AC3E}">
        <p14:creationId xmlns:p14="http://schemas.microsoft.com/office/powerpoint/2010/main" val="1915847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A1D509-407A-351E-1D31-76EEDEBE31C5}"/>
              </a:ext>
            </a:extLst>
          </p:cNvPr>
          <p:cNvSpPr>
            <a:spLocks noGrp="1"/>
          </p:cNvSpPr>
          <p:nvPr>
            <p:ph type="ctrTitle"/>
          </p:nvPr>
        </p:nvSpPr>
        <p:spPr/>
        <p:txBody>
          <a:bodyPr/>
          <a:lstStyle/>
          <a:p>
            <a:r>
              <a:rPr lang="de-DE" dirty="0"/>
              <a:t>Beispiele</a:t>
            </a:r>
          </a:p>
        </p:txBody>
      </p:sp>
      <p:sp>
        <p:nvSpPr>
          <p:cNvPr id="3" name="Untertitel 2">
            <a:extLst>
              <a:ext uri="{FF2B5EF4-FFF2-40B4-BE49-F238E27FC236}">
                <a16:creationId xmlns:a16="http://schemas.microsoft.com/office/drawing/2014/main" id="{6AC74010-F659-F190-2BD5-A7ADF6AC3DD2}"/>
              </a:ext>
            </a:extLst>
          </p:cNvPr>
          <p:cNvSpPr>
            <a:spLocks noGrp="1"/>
          </p:cNvSpPr>
          <p:nvPr>
            <p:ph type="subTitle" idx="1"/>
          </p:nvPr>
        </p:nvSpPr>
        <p:spPr/>
        <p:txBody>
          <a:bodyPr/>
          <a:lstStyle/>
          <a:p>
            <a:r>
              <a:rPr lang="de-DE" dirty="0"/>
              <a:t>5</a:t>
            </a:r>
          </a:p>
        </p:txBody>
      </p:sp>
    </p:spTree>
    <p:extLst>
      <p:ext uri="{BB962C8B-B14F-4D97-AF65-F5344CB8AC3E}">
        <p14:creationId xmlns:p14="http://schemas.microsoft.com/office/powerpoint/2010/main" val="35648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Definition soziale Medien</a:t>
            </a:r>
          </a:p>
        </p:txBody>
      </p:sp>
      <p:sp>
        <p:nvSpPr>
          <p:cNvPr id="3" name="Untertitel 2"/>
          <p:cNvSpPr>
            <a:spLocks noGrp="1"/>
          </p:cNvSpPr>
          <p:nvPr>
            <p:ph type="subTitle" idx="1"/>
          </p:nvPr>
        </p:nvSpPr>
        <p:spPr/>
        <p:txBody>
          <a:bodyPr/>
          <a:lstStyle/>
          <a:p>
            <a:r>
              <a:rPr lang="de-DE" dirty="0"/>
              <a:t>1</a:t>
            </a:r>
          </a:p>
        </p:txBody>
      </p:sp>
    </p:spTree>
    <p:extLst>
      <p:ext uri="{BB962C8B-B14F-4D97-AF65-F5344CB8AC3E}">
        <p14:creationId xmlns:p14="http://schemas.microsoft.com/office/powerpoint/2010/main" val="3009050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987D71-152A-DDCC-A280-EC98AEFA07E8}"/>
              </a:ext>
            </a:extLst>
          </p:cNvPr>
          <p:cNvSpPr>
            <a:spLocks noGrp="1"/>
          </p:cNvSpPr>
          <p:nvPr>
            <p:ph type="title"/>
          </p:nvPr>
        </p:nvSpPr>
        <p:spPr/>
        <p:txBody>
          <a:bodyPr/>
          <a:lstStyle/>
          <a:p>
            <a:r>
              <a:rPr lang="de-DE" dirty="0"/>
              <a:t>5. Beispiele</a:t>
            </a:r>
          </a:p>
        </p:txBody>
      </p:sp>
      <p:sp>
        <p:nvSpPr>
          <p:cNvPr id="3" name="Inhaltsplatzhalter 2">
            <a:extLst>
              <a:ext uri="{FF2B5EF4-FFF2-40B4-BE49-F238E27FC236}">
                <a16:creationId xmlns:a16="http://schemas.microsoft.com/office/drawing/2014/main" id="{3A1E0595-8BFE-802D-49B6-DCC0FD1DF5AD}"/>
              </a:ext>
            </a:extLst>
          </p:cNvPr>
          <p:cNvSpPr>
            <a:spLocks noGrp="1"/>
          </p:cNvSpPr>
          <p:nvPr>
            <p:ph idx="1"/>
          </p:nvPr>
        </p:nvSpPr>
        <p:spPr/>
        <p:txBody>
          <a:bodyPr/>
          <a:lstStyle/>
          <a:p>
            <a:pPr marL="285750" indent="-285750">
              <a:buFont typeface="Arial" panose="020B0604020202020204" pitchFamily="34" charset="0"/>
              <a:buChar char="•"/>
            </a:pPr>
            <a:r>
              <a:rPr lang="de-DE" sz="2400" dirty="0" err="1"/>
              <a:t>povzeitreisen</a:t>
            </a:r>
            <a:r>
              <a:rPr lang="de-DE" sz="2400" dirty="0"/>
              <a:t>: </a:t>
            </a:r>
            <a:r>
              <a:rPr lang="de-DE" sz="2400" dirty="0">
                <a:hlinkClick r:id="rId2"/>
              </a:rPr>
              <a:t>https://www.tiktok.com/@povzeitreisen/video/7488115655464504598</a:t>
            </a:r>
            <a:endParaRPr lang="de-DE" sz="2400" dirty="0"/>
          </a:p>
          <a:p>
            <a:pPr marL="285750" indent="-285750">
              <a:buFont typeface="Arial" panose="020B0604020202020204" pitchFamily="34" charset="0"/>
              <a:buChar char="•"/>
            </a:pPr>
            <a:endParaRPr lang="de-DE" sz="2400" dirty="0"/>
          </a:p>
          <a:p>
            <a:pPr marL="285750" indent="-285750">
              <a:buFont typeface="Arial" panose="020B0604020202020204" pitchFamily="34" charset="0"/>
              <a:buChar char="•"/>
            </a:pPr>
            <a:r>
              <a:rPr lang="de-DE" sz="2400" dirty="0" err="1"/>
              <a:t>simpleclub.history</a:t>
            </a:r>
            <a:r>
              <a:rPr lang="de-DE" sz="2400" dirty="0"/>
              <a:t>: </a:t>
            </a:r>
            <a:r>
              <a:rPr lang="de-DE" sz="2400" dirty="0">
                <a:hlinkClick r:id="rId3"/>
              </a:rPr>
              <a:t>https://www.tiktok.com/@simpleclub.history/video/6882679620940991746</a:t>
            </a:r>
            <a:endParaRPr lang="de-DE" sz="2400" dirty="0"/>
          </a:p>
          <a:p>
            <a:pPr marL="285750" indent="-285750">
              <a:buFont typeface="Arial" panose="020B0604020202020204" pitchFamily="34" charset="0"/>
              <a:buChar char="•"/>
            </a:pPr>
            <a:endParaRPr lang="de-DE" sz="2400" dirty="0"/>
          </a:p>
          <a:p>
            <a:pPr marL="285750" indent="-285750">
              <a:buFont typeface="Arial" panose="020B0604020202020204" pitchFamily="34" charset="0"/>
              <a:buChar char="•"/>
            </a:pPr>
            <a:r>
              <a:rPr lang="de-DE" sz="2400" dirty="0" err="1"/>
              <a:t>heeyleonie</a:t>
            </a:r>
            <a:r>
              <a:rPr lang="de-DE" sz="2400" dirty="0"/>
              <a:t>: </a:t>
            </a:r>
            <a:r>
              <a:rPr lang="de-DE" sz="2400" dirty="0">
                <a:hlinkClick r:id="rId4"/>
              </a:rPr>
              <a:t>https://www.tiktok.com/@heeyleonie/video/7335827588226551072?lang=de-DE</a:t>
            </a:r>
            <a:endParaRPr lang="de-DE" sz="2400" dirty="0"/>
          </a:p>
          <a:p>
            <a:pPr marL="285750" indent="-285750">
              <a:buFont typeface="Arial" panose="020B0604020202020204" pitchFamily="34" charset="0"/>
              <a:buChar char="•"/>
            </a:pPr>
            <a:endParaRPr lang="de-DE" sz="2400" dirty="0"/>
          </a:p>
          <a:p>
            <a:pPr marL="285750" indent="-285750">
              <a:buFont typeface="Arial" panose="020B0604020202020204" pitchFamily="34" charset="0"/>
              <a:buChar char="•"/>
            </a:pPr>
            <a:r>
              <a:rPr lang="de-DE" sz="2400" dirty="0" err="1"/>
              <a:t>keine.erinnerungskultur</a:t>
            </a:r>
            <a:r>
              <a:rPr lang="de-DE" sz="2400" dirty="0"/>
              <a:t>: </a:t>
            </a:r>
            <a:r>
              <a:rPr lang="de-DE" sz="2400" dirty="0">
                <a:hlinkClick r:id="rId5"/>
              </a:rPr>
              <a:t>https://www.tiktok.com/@keine.erinnerungskultur/video/7468692233185742102?lang=de-DE</a:t>
            </a:r>
            <a:r>
              <a:rPr lang="de-DE" sz="2400" dirty="0"/>
              <a:t> </a:t>
            </a:r>
          </a:p>
        </p:txBody>
      </p:sp>
      <p:sp>
        <p:nvSpPr>
          <p:cNvPr id="4" name="Datumsplatzhalter 3">
            <a:extLst>
              <a:ext uri="{FF2B5EF4-FFF2-40B4-BE49-F238E27FC236}">
                <a16:creationId xmlns:a16="http://schemas.microsoft.com/office/drawing/2014/main" id="{BC73B760-E242-D031-9880-80F146090ACC}"/>
              </a:ext>
            </a:extLst>
          </p:cNvPr>
          <p:cNvSpPr>
            <a:spLocks noGrp="1"/>
          </p:cNvSpPr>
          <p:nvPr>
            <p:ph type="dt" sz="half" idx="10"/>
          </p:nvPr>
        </p:nvSpPr>
        <p:spPr/>
        <p:txBody>
          <a:bodyPr/>
          <a:lstStyle/>
          <a:p>
            <a:fld id="{B6F4ABD9-1460-42DB-A9B1-47C6F60A27B2}" type="datetime1">
              <a:rPr lang="de-DE" smtClean="0"/>
              <a:t>26.06.2025</a:t>
            </a:fld>
            <a:r>
              <a:rPr lang="de-DE"/>
              <a:t>   ·</a:t>
            </a:r>
            <a:endParaRPr lang="de-DE" dirty="0"/>
          </a:p>
        </p:txBody>
      </p:sp>
      <p:sp>
        <p:nvSpPr>
          <p:cNvPr id="5" name="Fußzeilenplatzhalter 4">
            <a:extLst>
              <a:ext uri="{FF2B5EF4-FFF2-40B4-BE49-F238E27FC236}">
                <a16:creationId xmlns:a16="http://schemas.microsoft.com/office/drawing/2014/main" id="{E05DDE56-0CC0-E518-405C-54A89E3D6B63}"/>
              </a:ext>
            </a:extLst>
          </p:cNvPr>
          <p:cNvSpPr>
            <a:spLocks noGrp="1"/>
          </p:cNvSpPr>
          <p:nvPr>
            <p:ph type="ftr" sz="quarter" idx="11"/>
          </p:nvPr>
        </p:nvSpPr>
        <p:spPr/>
        <p:txBody>
          <a:bodyPr/>
          <a:lstStyle/>
          <a:p>
            <a:r>
              <a:rPr lang="de-DE"/>
              <a:t>Your Story</a:t>
            </a:r>
            <a:endParaRPr lang="de-DE" dirty="0"/>
          </a:p>
        </p:txBody>
      </p:sp>
      <p:sp>
        <p:nvSpPr>
          <p:cNvPr id="6" name="Foliennummernplatzhalter 5">
            <a:extLst>
              <a:ext uri="{FF2B5EF4-FFF2-40B4-BE49-F238E27FC236}">
                <a16:creationId xmlns:a16="http://schemas.microsoft.com/office/drawing/2014/main" id="{BA17CC35-E08B-9EC4-5DA0-CF0A82123DCF}"/>
              </a:ext>
            </a:extLst>
          </p:cNvPr>
          <p:cNvSpPr>
            <a:spLocks noGrp="1"/>
          </p:cNvSpPr>
          <p:nvPr>
            <p:ph type="sldNum" sz="quarter" idx="12"/>
          </p:nvPr>
        </p:nvSpPr>
        <p:spPr/>
        <p:txBody>
          <a:bodyPr/>
          <a:lstStyle/>
          <a:p>
            <a:r>
              <a:rPr lang="de-DE"/>
              <a:t>Seite </a:t>
            </a:r>
            <a:fld id="{59D7E094-598A-45B5-8F8D-211CFEDFC59D}" type="slidenum">
              <a:rPr lang="de-DE" smtClean="0"/>
              <a:pPr/>
              <a:t>20</a:t>
            </a:fld>
            <a:r>
              <a:rPr lang="de-DE"/>
              <a:t>   ·</a:t>
            </a:r>
            <a:endParaRPr lang="de-DE" dirty="0"/>
          </a:p>
        </p:txBody>
      </p:sp>
    </p:spTree>
    <p:extLst>
      <p:ext uri="{BB962C8B-B14F-4D97-AF65-F5344CB8AC3E}">
        <p14:creationId xmlns:p14="http://schemas.microsoft.com/office/powerpoint/2010/main" val="2910965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12CAFA-D4B4-7845-1BAA-C515D0295036}"/>
              </a:ext>
            </a:extLst>
          </p:cNvPr>
          <p:cNvSpPr>
            <a:spLocks noGrp="1"/>
          </p:cNvSpPr>
          <p:nvPr>
            <p:ph type="title"/>
          </p:nvPr>
        </p:nvSpPr>
        <p:spPr/>
        <p:txBody>
          <a:bodyPr/>
          <a:lstStyle/>
          <a:p>
            <a:r>
              <a:rPr lang="de-DE" dirty="0"/>
              <a:t>5. Beispiele</a:t>
            </a:r>
          </a:p>
        </p:txBody>
      </p:sp>
      <p:sp>
        <p:nvSpPr>
          <p:cNvPr id="3" name="Inhaltsplatzhalter 2">
            <a:extLst>
              <a:ext uri="{FF2B5EF4-FFF2-40B4-BE49-F238E27FC236}">
                <a16:creationId xmlns:a16="http://schemas.microsoft.com/office/drawing/2014/main" id="{35B3216D-CEB3-EB33-8F22-E1C4B2FCB129}"/>
              </a:ext>
            </a:extLst>
          </p:cNvPr>
          <p:cNvSpPr>
            <a:spLocks noGrp="1"/>
          </p:cNvSpPr>
          <p:nvPr>
            <p:ph idx="1"/>
          </p:nvPr>
        </p:nvSpPr>
        <p:spPr/>
        <p:txBody>
          <a:bodyPr/>
          <a:lstStyle/>
          <a:p>
            <a:pPr marL="285750" indent="-285750">
              <a:buFont typeface="Arial" panose="020B0604020202020204" pitchFamily="34" charset="0"/>
              <a:buChar char="•"/>
            </a:pPr>
            <a:r>
              <a:rPr lang="de-DE" sz="2400" dirty="0"/>
              <a:t>Die Videos von </a:t>
            </a:r>
            <a:r>
              <a:rPr lang="de-DE" sz="2400" dirty="0" err="1"/>
              <a:t>povzeitreisen</a:t>
            </a:r>
            <a:r>
              <a:rPr lang="de-DE" sz="2400" dirty="0"/>
              <a:t> und </a:t>
            </a:r>
            <a:r>
              <a:rPr lang="de-DE" sz="2400" dirty="0" err="1"/>
              <a:t>simpleclub.history</a:t>
            </a:r>
            <a:r>
              <a:rPr lang="de-DE" sz="2400" dirty="0"/>
              <a:t> neigen zur Trivialisierung: Komplexe Sachverhalte werden auf wenige Schlagworte oder ikonographische Bilder reduziert</a:t>
            </a:r>
          </a:p>
          <a:p>
            <a:pPr marL="285750" indent="-285750">
              <a:buFont typeface="Arial" panose="020B0604020202020204" pitchFamily="34" charset="0"/>
              <a:buChar char="•"/>
            </a:pPr>
            <a:r>
              <a:rPr lang="de-DE" sz="2400" dirty="0" err="1"/>
              <a:t>povzeitreisen</a:t>
            </a:r>
            <a:r>
              <a:rPr lang="de-DE" sz="2400" dirty="0"/>
              <a:t> verwendet historisch absurde Bilder (u. a. Westberlin als Konsumparadies, riesiges Feuerwerk am Brandenburger Tor)</a:t>
            </a:r>
          </a:p>
          <a:p>
            <a:pPr marL="285750" indent="-285750">
              <a:buFont typeface="Arial" panose="020B0604020202020204" pitchFamily="34" charset="0"/>
              <a:buChar char="•"/>
            </a:pPr>
            <a:r>
              <a:rPr lang="de-DE" sz="2400" dirty="0" err="1"/>
              <a:t>Simpleclub</a:t>
            </a:r>
            <a:r>
              <a:rPr lang="de-DE" sz="2400" dirty="0"/>
              <a:t> suggeriert, die „wichtigsten“ Aspekte eines historischen Aspekts in einer Minute darstellen zu können</a:t>
            </a:r>
          </a:p>
          <a:p>
            <a:pPr marL="285750" indent="-285750">
              <a:buFont typeface="Arial" panose="020B0604020202020204" pitchFamily="34" charset="0"/>
              <a:buChar char="•"/>
            </a:pPr>
            <a:r>
              <a:rPr lang="de-DE" sz="2400" dirty="0"/>
              <a:t>Geschichte wird teleologisch und dramatisierend erzählt: Die Ermordung Caesars steht im Mittelpunkt, ohne ihre Folgen darzustellen und der Fall der Mauer wird als notwendiger Ausgang erzählt, der bewusst herbeigeführt wurde</a:t>
            </a:r>
          </a:p>
        </p:txBody>
      </p:sp>
      <p:sp>
        <p:nvSpPr>
          <p:cNvPr id="4" name="Datumsplatzhalter 3">
            <a:extLst>
              <a:ext uri="{FF2B5EF4-FFF2-40B4-BE49-F238E27FC236}">
                <a16:creationId xmlns:a16="http://schemas.microsoft.com/office/drawing/2014/main" id="{60A4D7F1-7EC0-B682-7588-BF17180B627E}"/>
              </a:ext>
            </a:extLst>
          </p:cNvPr>
          <p:cNvSpPr>
            <a:spLocks noGrp="1"/>
          </p:cNvSpPr>
          <p:nvPr>
            <p:ph type="dt" sz="half" idx="10"/>
          </p:nvPr>
        </p:nvSpPr>
        <p:spPr/>
        <p:txBody>
          <a:bodyPr/>
          <a:lstStyle/>
          <a:p>
            <a:fld id="{B6F4ABD9-1460-42DB-A9B1-47C6F60A27B2}" type="datetime1">
              <a:rPr lang="de-DE" smtClean="0"/>
              <a:t>26.06.2025</a:t>
            </a:fld>
            <a:r>
              <a:rPr lang="de-DE"/>
              <a:t>   ·</a:t>
            </a:r>
            <a:endParaRPr lang="de-DE" dirty="0"/>
          </a:p>
        </p:txBody>
      </p:sp>
      <p:sp>
        <p:nvSpPr>
          <p:cNvPr id="5" name="Fußzeilenplatzhalter 4">
            <a:extLst>
              <a:ext uri="{FF2B5EF4-FFF2-40B4-BE49-F238E27FC236}">
                <a16:creationId xmlns:a16="http://schemas.microsoft.com/office/drawing/2014/main" id="{AA93897E-E262-CDA1-0A40-61744E37E917}"/>
              </a:ext>
            </a:extLst>
          </p:cNvPr>
          <p:cNvSpPr>
            <a:spLocks noGrp="1"/>
          </p:cNvSpPr>
          <p:nvPr>
            <p:ph type="ftr" sz="quarter" idx="11"/>
          </p:nvPr>
        </p:nvSpPr>
        <p:spPr/>
        <p:txBody>
          <a:bodyPr/>
          <a:lstStyle/>
          <a:p>
            <a:r>
              <a:rPr lang="de-DE"/>
              <a:t>Your Story</a:t>
            </a:r>
            <a:endParaRPr lang="de-DE" dirty="0"/>
          </a:p>
        </p:txBody>
      </p:sp>
      <p:sp>
        <p:nvSpPr>
          <p:cNvPr id="6" name="Foliennummernplatzhalter 5">
            <a:extLst>
              <a:ext uri="{FF2B5EF4-FFF2-40B4-BE49-F238E27FC236}">
                <a16:creationId xmlns:a16="http://schemas.microsoft.com/office/drawing/2014/main" id="{735DF9AA-D4CD-CB09-5903-ECA49CC398CC}"/>
              </a:ext>
            </a:extLst>
          </p:cNvPr>
          <p:cNvSpPr>
            <a:spLocks noGrp="1"/>
          </p:cNvSpPr>
          <p:nvPr>
            <p:ph type="sldNum" sz="quarter" idx="12"/>
          </p:nvPr>
        </p:nvSpPr>
        <p:spPr/>
        <p:txBody>
          <a:bodyPr/>
          <a:lstStyle/>
          <a:p>
            <a:r>
              <a:rPr lang="de-DE"/>
              <a:t>Seite </a:t>
            </a:r>
            <a:fld id="{59D7E094-598A-45B5-8F8D-211CFEDFC59D}" type="slidenum">
              <a:rPr lang="de-DE" smtClean="0"/>
              <a:pPr/>
              <a:t>21</a:t>
            </a:fld>
            <a:r>
              <a:rPr lang="de-DE"/>
              <a:t>   ·</a:t>
            </a:r>
            <a:endParaRPr lang="de-DE" dirty="0"/>
          </a:p>
        </p:txBody>
      </p:sp>
    </p:spTree>
    <p:extLst>
      <p:ext uri="{BB962C8B-B14F-4D97-AF65-F5344CB8AC3E}">
        <p14:creationId xmlns:p14="http://schemas.microsoft.com/office/powerpoint/2010/main" val="3283232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B953B6-0B36-AC2D-2E3D-677ECF4E2B09}"/>
              </a:ext>
            </a:extLst>
          </p:cNvPr>
          <p:cNvSpPr>
            <a:spLocks noGrp="1"/>
          </p:cNvSpPr>
          <p:nvPr>
            <p:ph type="title"/>
          </p:nvPr>
        </p:nvSpPr>
        <p:spPr/>
        <p:txBody>
          <a:bodyPr/>
          <a:lstStyle/>
          <a:p>
            <a:r>
              <a:rPr lang="de-DE" dirty="0"/>
              <a:t>5. Beispiele</a:t>
            </a:r>
          </a:p>
        </p:txBody>
      </p:sp>
      <p:sp>
        <p:nvSpPr>
          <p:cNvPr id="3" name="Inhaltsplatzhalter 2">
            <a:extLst>
              <a:ext uri="{FF2B5EF4-FFF2-40B4-BE49-F238E27FC236}">
                <a16:creationId xmlns:a16="http://schemas.microsoft.com/office/drawing/2014/main" id="{1BB50052-0612-2CDC-9A7F-5B526CDB84E3}"/>
              </a:ext>
            </a:extLst>
          </p:cNvPr>
          <p:cNvSpPr>
            <a:spLocks noGrp="1"/>
          </p:cNvSpPr>
          <p:nvPr>
            <p:ph idx="1"/>
          </p:nvPr>
        </p:nvSpPr>
        <p:spPr/>
        <p:txBody>
          <a:bodyPr/>
          <a:lstStyle/>
          <a:p>
            <a:pPr marL="285750" indent="-285750">
              <a:buFont typeface="Arial" panose="020B0604020202020204" pitchFamily="34" charset="0"/>
              <a:buChar char="•"/>
            </a:pPr>
            <a:r>
              <a:rPr lang="de-DE" sz="2400" dirty="0"/>
              <a:t>In den Videos von </a:t>
            </a:r>
            <a:r>
              <a:rPr lang="de-DE" sz="2400" dirty="0" err="1"/>
              <a:t>heeyleonie</a:t>
            </a:r>
            <a:r>
              <a:rPr lang="de-DE" sz="2400" dirty="0"/>
              <a:t> und </a:t>
            </a:r>
            <a:r>
              <a:rPr lang="de-DE" sz="2400" dirty="0" err="1"/>
              <a:t>keine.erinnerungskultur</a:t>
            </a:r>
            <a:r>
              <a:rPr lang="de-DE" sz="2400" dirty="0"/>
              <a:t> wird, zumindest in Ansätzen, mit historischen Quellen gearbeitet</a:t>
            </a:r>
          </a:p>
          <a:p>
            <a:pPr marL="285750" indent="-285750">
              <a:buFont typeface="Arial" panose="020B0604020202020204" pitchFamily="34" charset="0"/>
              <a:buChar char="•"/>
            </a:pPr>
            <a:r>
              <a:rPr lang="de-DE" sz="2400" dirty="0"/>
              <a:t>Die verwendeten Quellen werden nicht angeführt, da dies nicht den Nutzungslogiken der Plattform entspricht</a:t>
            </a:r>
          </a:p>
          <a:p>
            <a:pPr marL="285750" indent="-285750">
              <a:buFont typeface="Arial" panose="020B0604020202020204" pitchFamily="34" charset="0"/>
              <a:buChar char="•"/>
            </a:pPr>
            <a:r>
              <a:rPr lang="de-DE" sz="2400" dirty="0"/>
              <a:t>Beide Creator*innen stellen wenig repräsentierte Perspektiven aus der Geschichte in den Fokus</a:t>
            </a:r>
          </a:p>
          <a:p>
            <a:pPr marL="285750" indent="-285750">
              <a:buFont typeface="Arial" panose="020B0604020202020204" pitchFamily="34" charset="0"/>
              <a:buChar char="•"/>
            </a:pPr>
            <a:r>
              <a:rPr lang="de-DE" sz="2400" dirty="0"/>
              <a:t>Das letzte Video ist ein Beispiel für das interaktive und dialogische Moment sozialer Medien, indem ein Kommentar als Ausgangspunkt für den Beitrag verwendet wird</a:t>
            </a:r>
          </a:p>
        </p:txBody>
      </p:sp>
      <p:sp>
        <p:nvSpPr>
          <p:cNvPr id="4" name="Datumsplatzhalter 3">
            <a:extLst>
              <a:ext uri="{FF2B5EF4-FFF2-40B4-BE49-F238E27FC236}">
                <a16:creationId xmlns:a16="http://schemas.microsoft.com/office/drawing/2014/main" id="{A6F682CA-BB72-525A-B4A6-E7E59C1683CC}"/>
              </a:ext>
            </a:extLst>
          </p:cNvPr>
          <p:cNvSpPr>
            <a:spLocks noGrp="1"/>
          </p:cNvSpPr>
          <p:nvPr>
            <p:ph type="dt" sz="half" idx="10"/>
          </p:nvPr>
        </p:nvSpPr>
        <p:spPr/>
        <p:txBody>
          <a:bodyPr/>
          <a:lstStyle/>
          <a:p>
            <a:fld id="{B6F4ABD9-1460-42DB-A9B1-47C6F60A27B2}" type="datetime1">
              <a:rPr lang="de-DE" smtClean="0"/>
              <a:t>26.06.2025</a:t>
            </a:fld>
            <a:r>
              <a:rPr lang="de-DE"/>
              <a:t>   ·</a:t>
            </a:r>
            <a:endParaRPr lang="de-DE" dirty="0"/>
          </a:p>
        </p:txBody>
      </p:sp>
      <p:sp>
        <p:nvSpPr>
          <p:cNvPr id="5" name="Fußzeilenplatzhalter 4">
            <a:extLst>
              <a:ext uri="{FF2B5EF4-FFF2-40B4-BE49-F238E27FC236}">
                <a16:creationId xmlns:a16="http://schemas.microsoft.com/office/drawing/2014/main" id="{B0B942E4-BBD8-3569-2559-A29ED3373147}"/>
              </a:ext>
            </a:extLst>
          </p:cNvPr>
          <p:cNvSpPr>
            <a:spLocks noGrp="1"/>
          </p:cNvSpPr>
          <p:nvPr>
            <p:ph type="ftr" sz="quarter" idx="11"/>
          </p:nvPr>
        </p:nvSpPr>
        <p:spPr/>
        <p:txBody>
          <a:bodyPr/>
          <a:lstStyle/>
          <a:p>
            <a:r>
              <a:rPr lang="de-DE"/>
              <a:t>Your Story</a:t>
            </a:r>
            <a:endParaRPr lang="de-DE" dirty="0"/>
          </a:p>
        </p:txBody>
      </p:sp>
      <p:sp>
        <p:nvSpPr>
          <p:cNvPr id="6" name="Foliennummernplatzhalter 5">
            <a:extLst>
              <a:ext uri="{FF2B5EF4-FFF2-40B4-BE49-F238E27FC236}">
                <a16:creationId xmlns:a16="http://schemas.microsoft.com/office/drawing/2014/main" id="{37778BB2-A692-EA87-33A5-E857A4971066}"/>
              </a:ext>
            </a:extLst>
          </p:cNvPr>
          <p:cNvSpPr>
            <a:spLocks noGrp="1"/>
          </p:cNvSpPr>
          <p:nvPr>
            <p:ph type="sldNum" sz="quarter" idx="12"/>
          </p:nvPr>
        </p:nvSpPr>
        <p:spPr/>
        <p:txBody>
          <a:bodyPr/>
          <a:lstStyle/>
          <a:p>
            <a:r>
              <a:rPr lang="de-DE"/>
              <a:t>Seite </a:t>
            </a:r>
            <a:fld id="{59D7E094-598A-45B5-8F8D-211CFEDFC59D}" type="slidenum">
              <a:rPr lang="de-DE" smtClean="0"/>
              <a:pPr/>
              <a:t>22</a:t>
            </a:fld>
            <a:r>
              <a:rPr lang="de-DE"/>
              <a:t>   ·</a:t>
            </a:r>
            <a:endParaRPr lang="de-DE" dirty="0"/>
          </a:p>
        </p:txBody>
      </p:sp>
    </p:spTree>
    <p:extLst>
      <p:ext uri="{BB962C8B-B14F-4D97-AF65-F5344CB8AC3E}">
        <p14:creationId xmlns:p14="http://schemas.microsoft.com/office/powerpoint/2010/main" val="42798156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E59866-73C9-A336-D75A-DA4D5CF71A00}"/>
              </a:ext>
            </a:extLst>
          </p:cNvPr>
          <p:cNvSpPr>
            <a:spLocks noGrp="1"/>
          </p:cNvSpPr>
          <p:nvPr>
            <p:ph type="ctrTitle"/>
          </p:nvPr>
        </p:nvSpPr>
        <p:spPr/>
        <p:txBody>
          <a:bodyPr/>
          <a:lstStyle/>
          <a:p>
            <a:r>
              <a:rPr lang="de-DE" dirty="0"/>
              <a:t>Medienkompetenz</a:t>
            </a:r>
          </a:p>
        </p:txBody>
      </p:sp>
      <p:sp>
        <p:nvSpPr>
          <p:cNvPr id="3" name="Untertitel 2">
            <a:extLst>
              <a:ext uri="{FF2B5EF4-FFF2-40B4-BE49-F238E27FC236}">
                <a16:creationId xmlns:a16="http://schemas.microsoft.com/office/drawing/2014/main" id="{8C8FEC6E-7848-2FC8-7348-BFD12D5D543C}"/>
              </a:ext>
            </a:extLst>
          </p:cNvPr>
          <p:cNvSpPr>
            <a:spLocks noGrp="1"/>
          </p:cNvSpPr>
          <p:nvPr>
            <p:ph type="subTitle" idx="1"/>
          </p:nvPr>
        </p:nvSpPr>
        <p:spPr/>
        <p:txBody>
          <a:bodyPr/>
          <a:lstStyle/>
          <a:p>
            <a:r>
              <a:rPr lang="de-DE" dirty="0"/>
              <a:t>6</a:t>
            </a:r>
          </a:p>
        </p:txBody>
      </p:sp>
    </p:spTree>
    <p:extLst>
      <p:ext uri="{BB962C8B-B14F-4D97-AF65-F5344CB8AC3E}">
        <p14:creationId xmlns:p14="http://schemas.microsoft.com/office/powerpoint/2010/main" val="6542943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8871F2-1AF9-BEC8-E59A-4882F9955346}"/>
              </a:ext>
            </a:extLst>
          </p:cNvPr>
          <p:cNvSpPr>
            <a:spLocks noGrp="1"/>
          </p:cNvSpPr>
          <p:nvPr>
            <p:ph type="title"/>
          </p:nvPr>
        </p:nvSpPr>
        <p:spPr/>
        <p:txBody>
          <a:bodyPr/>
          <a:lstStyle/>
          <a:p>
            <a:r>
              <a:rPr lang="de-DE" dirty="0"/>
              <a:t>6. Medienkompetenz</a:t>
            </a:r>
          </a:p>
        </p:txBody>
      </p:sp>
      <p:sp>
        <p:nvSpPr>
          <p:cNvPr id="3" name="Inhaltsplatzhalter 2">
            <a:extLst>
              <a:ext uri="{FF2B5EF4-FFF2-40B4-BE49-F238E27FC236}">
                <a16:creationId xmlns:a16="http://schemas.microsoft.com/office/drawing/2014/main" id="{75C72E99-798E-4B1B-DFC6-D48B7CAEEA43}"/>
              </a:ext>
            </a:extLst>
          </p:cNvPr>
          <p:cNvSpPr>
            <a:spLocks noGrp="1"/>
          </p:cNvSpPr>
          <p:nvPr>
            <p:ph idx="1"/>
          </p:nvPr>
        </p:nvSpPr>
        <p:spPr/>
        <p:txBody>
          <a:bodyPr/>
          <a:lstStyle/>
          <a:p>
            <a:pPr marL="285750" indent="-285750">
              <a:buFont typeface="Arial" panose="020B0604020202020204" pitchFamily="34" charset="0"/>
              <a:buChar char="•"/>
            </a:pPr>
            <a:r>
              <a:rPr lang="de-DE" sz="2400" dirty="0"/>
              <a:t>Eine häufig vorgebrachte Forderung in Bezug auf soziale Medien und Geschichte ist die Förderung der Medienkompetenz von Jugendlichen</a:t>
            </a:r>
          </a:p>
          <a:p>
            <a:pPr marL="285750" indent="-285750">
              <a:buFont typeface="Arial" panose="020B0604020202020204" pitchFamily="34" charset="0"/>
              <a:buChar char="•"/>
            </a:pPr>
            <a:r>
              <a:rPr lang="de-DE" sz="2400" dirty="0"/>
              <a:t>Dabei beziehen sich viele Ansätze auf das Modell von Medienkompetenz nach Baacke, auch wenn dieses bereits in den 1990er Jahren entwickelt wurde:</a:t>
            </a:r>
          </a:p>
          <a:p>
            <a:pPr marL="285750" indent="-285750">
              <a:buFont typeface="Arial" panose="020B0604020202020204" pitchFamily="34" charset="0"/>
              <a:buChar char="•"/>
            </a:pPr>
            <a:r>
              <a:rPr lang="de-DE" sz="2400" dirty="0"/>
              <a:t>„‚Medienkompetenz‘ wird heute in der Regel verstanden als Anforderung an alle Menschen der modernen Gesellschaft, aktiv an den neuen Medienentwicklungen teilzuhaben, und zugleich als Programm einer spezifischen Förderung, die dazu dienen soll, von der Handhabung der Gerätschaften über auch medien- und nutzerkritische Perspektiven bis zu produktiven, ja kreativen Aspekten den Umgang der Menschen mit den neuen Medien-Sets zu unterstützen.“ (Baacke, S. 114)</a:t>
            </a:r>
          </a:p>
        </p:txBody>
      </p:sp>
      <p:sp>
        <p:nvSpPr>
          <p:cNvPr id="4" name="Datumsplatzhalter 3">
            <a:extLst>
              <a:ext uri="{FF2B5EF4-FFF2-40B4-BE49-F238E27FC236}">
                <a16:creationId xmlns:a16="http://schemas.microsoft.com/office/drawing/2014/main" id="{A4F0F8A7-FF99-FEB2-59DA-D250EBF89F8E}"/>
              </a:ext>
            </a:extLst>
          </p:cNvPr>
          <p:cNvSpPr>
            <a:spLocks noGrp="1"/>
          </p:cNvSpPr>
          <p:nvPr>
            <p:ph type="dt" sz="half" idx="10"/>
          </p:nvPr>
        </p:nvSpPr>
        <p:spPr/>
        <p:txBody>
          <a:bodyPr/>
          <a:lstStyle/>
          <a:p>
            <a:fld id="{B6F4ABD9-1460-42DB-A9B1-47C6F60A27B2}" type="datetime1">
              <a:rPr lang="de-DE" smtClean="0"/>
              <a:t>26.06.2025</a:t>
            </a:fld>
            <a:r>
              <a:rPr lang="de-DE"/>
              <a:t>   ·</a:t>
            </a:r>
            <a:endParaRPr lang="de-DE" dirty="0"/>
          </a:p>
        </p:txBody>
      </p:sp>
      <p:sp>
        <p:nvSpPr>
          <p:cNvPr id="5" name="Fußzeilenplatzhalter 4">
            <a:extLst>
              <a:ext uri="{FF2B5EF4-FFF2-40B4-BE49-F238E27FC236}">
                <a16:creationId xmlns:a16="http://schemas.microsoft.com/office/drawing/2014/main" id="{84475E61-16CD-8DED-F5B3-CF7ECC3D0CFC}"/>
              </a:ext>
            </a:extLst>
          </p:cNvPr>
          <p:cNvSpPr>
            <a:spLocks noGrp="1"/>
          </p:cNvSpPr>
          <p:nvPr>
            <p:ph type="ftr" sz="quarter" idx="11"/>
          </p:nvPr>
        </p:nvSpPr>
        <p:spPr/>
        <p:txBody>
          <a:bodyPr/>
          <a:lstStyle/>
          <a:p>
            <a:r>
              <a:rPr lang="de-DE"/>
              <a:t>Your Story</a:t>
            </a:r>
            <a:endParaRPr lang="de-DE" dirty="0"/>
          </a:p>
        </p:txBody>
      </p:sp>
      <p:sp>
        <p:nvSpPr>
          <p:cNvPr id="6" name="Foliennummernplatzhalter 5">
            <a:extLst>
              <a:ext uri="{FF2B5EF4-FFF2-40B4-BE49-F238E27FC236}">
                <a16:creationId xmlns:a16="http://schemas.microsoft.com/office/drawing/2014/main" id="{C988B41A-115A-DD8F-244A-6AAA0CA1398F}"/>
              </a:ext>
            </a:extLst>
          </p:cNvPr>
          <p:cNvSpPr>
            <a:spLocks noGrp="1"/>
          </p:cNvSpPr>
          <p:nvPr>
            <p:ph type="sldNum" sz="quarter" idx="12"/>
          </p:nvPr>
        </p:nvSpPr>
        <p:spPr/>
        <p:txBody>
          <a:bodyPr/>
          <a:lstStyle/>
          <a:p>
            <a:r>
              <a:rPr lang="de-DE"/>
              <a:t>Seite </a:t>
            </a:r>
            <a:fld id="{59D7E094-598A-45B5-8F8D-211CFEDFC59D}" type="slidenum">
              <a:rPr lang="de-DE" smtClean="0"/>
              <a:pPr/>
              <a:t>24</a:t>
            </a:fld>
            <a:r>
              <a:rPr lang="de-DE"/>
              <a:t>   ·</a:t>
            </a:r>
            <a:endParaRPr lang="de-DE" dirty="0"/>
          </a:p>
        </p:txBody>
      </p:sp>
    </p:spTree>
    <p:extLst>
      <p:ext uri="{BB962C8B-B14F-4D97-AF65-F5344CB8AC3E}">
        <p14:creationId xmlns:p14="http://schemas.microsoft.com/office/powerpoint/2010/main" val="2984341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2148DD-BBA8-BBD1-AE2E-0D5720AB578D}"/>
              </a:ext>
            </a:extLst>
          </p:cNvPr>
          <p:cNvSpPr>
            <a:spLocks noGrp="1"/>
          </p:cNvSpPr>
          <p:nvPr>
            <p:ph type="title"/>
          </p:nvPr>
        </p:nvSpPr>
        <p:spPr>
          <a:xfrm>
            <a:off x="816000" y="410400"/>
            <a:ext cx="10560000" cy="720000"/>
          </a:xfrm>
        </p:spPr>
        <p:txBody>
          <a:bodyPr anchor="t">
            <a:normAutofit/>
          </a:bodyPr>
          <a:lstStyle/>
          <a:p>
            <a:r>
              <a:rPr lang="de-DE" dirty="0"/>
              <a:t>6. Medienkompetenz</a:t>
            </a:r>
          </a:p>
        </p:txBody>
      </p:sp>
      <p:pic>
        <p:nvPicPr>
          <p:cNvPr id="7" name="Inhaltsplatzhalter 6" descr="Abbildung">
            <a:extLst>
              <a:ext uri="{FF2B5EF4-FFF2-40B4-BE49-F238E27FC236}">
                <a16:creationId xmlns:a16="http://schemas.microsoft.com/office/drawing/2014/main" id="{FD245804-AFF4-35D7-74A8-900FD48DCB4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981043" y="1458182"/>
            <a:ext cx="6229913" cy="4672435"/>
          </a:xfrm>
          <a:prstGeom prst="rect">
            <a:avLst/>
          </a:prstGeom>
          <a:noFill/>
          <a:ln>
            <a:noFill/>
          </a:ln>
        </p:spPr>
      </p:pic>
      <p:sp>
        <p:nvSpPr>
          <p:cNvPr id="4" name="Datumsplatzhalter 3">
            <a:extLst>
              <a:ext uri="{FF2B5EF4-FFF2-40B4-BE49-F238E27FC236}">
                <a16:creationId xmlns:a16="http://schemas.microsoft.com/office/drawing/2014/main" id="{CC19AD93-D20D-8071-104B-F5FA84B4E893}"/>
              </a:ext>
            </a:extLst>
          </p:cNvPr>
          <p:cNvSpPr>
            <a:spLocks noGrp="1"/>
          </p:cNvSpPr>
          <p:nvPr>
            <p:ph type="dt" sz="half" idx="10"/>
          </p:nvPr>
        </p:nvSpPr>
        <p:spPr>
          <a:xfrm>
            <a:off x="3417600" y="6458400"/>
            <a:ext cx="960000" cy="180000"/>
          </a:xfrm>
        </p:spPr>
        <p:txBody>
          <a:bodyPr anchor="t">
            <a:normAutofit/>
          </a:bodyPr>
          <a:lstStyle/>
          <a:p>
            <a:pPr>
              <a:spcAft>
                <a:spcPts val="600"/>
              </a:spcAft>
            </a:pPr>
            <a:fld id="{B6F4ABD9-1460-42DB-A9B1-47C6F60A27B2}" type="datetime1">
              <a:rPr lang="de-DE" smtClean="0"/>
              <a:pPr>
                <a:spcAft>
                  <a:spcPts val="600"/>
                </a:spcAft>
              </a:pPr>
              <a:t>26.06.2025</a:t>
            </a:fld>
            <a:r>
              <a:rPr lang="de-DE"/>
              <a:t>   ·</a:t>
            </a:r>
          </a:p>
        </p:txBody>
      </p:sp>
      <p:sp>
        <p:nvSpPr>
          <p:cNvPr id="5" name="Fußzeilenplatzhalter 4">
            <a:extLst>
              <a:ext uri="{FF2B5EF4-FFF2-40B4-BE49-F238E27FC236}">
                <a16:creationId xmlns:a16="http://schemas.microsoft.com/office/drawing/2014/main" id="{410A2630-9232-2D1E-7AEF-F8C2671FF21A}"/>
              </a:ext>
            </a:extLst>
          </p:cNvPr>
          <p:cNvSpPr>
            <a:spLocks noGrp="1"/>
          </p:cNvSpPr>
          <p:nvPr>
            <p:ph type="ftr" sz="quarter" idx="11"/>
          </p:nvPr>
        </p:nvSpPr>
        <p:spPr>
          <a:xfrm>
            <a:off x="5208000" y="6458400"/>
            <a:ext cx="3860800" cy="180000"/>
          </a:xfrm>
        </p:spPr>
        <p:txBody>
          <a:bodyPr anchor="t">
            <a:normAutofit/>
          </a:bodyPr>
          <a:lstStyle/>
          <a:p>
            <a:pPr>
              <a:spcAft>
                <a:spcPts val="600"/>
              </a:spcAft>
            </a:pPr>
            <a:r>
              <a:rPr lang="de-DE"/>
              <a:t>Your Story</a:t>
            </a:r>
          </a:p>
        </p:txBody>
      </p:sp>
      <p:sp>
        <p:nvSpPr>
          <p:cNvPr id="6" name="Foliennummernplatzhalter 5">
            <a:extLst>
              <a:ext uri="{FF2B5EF4-FFF2-40B4-BE49-F238E27FC236}">
                <a16:creationId xmlns:a16="http://schemas.microsoft.com/office/drawing/2014/main" id="{657EFCB1-8A37-8F81-955F-C94633636332}"/>
              </a:ext>
            </a:extLst>
          </p:cNvPr>
          <p:cNvSpPr>
            <a:spLocks noGrp="1"/>
          </p:cNvSpPr>
          <p:nvPr>
            <p:ph type="sldNum" sz="quarter" idx="12"/>
          </p:nvPr>
        </p:nvSpPr>
        <p:spPr>
          <a:xfrm>
            <a:off x="4459200" y="6458400"/>
            <a:ext cx="696000" cy="180000"/>
          </a:xfrm>
        </p:spPr>
        <p:txBody>
          <a:bodyPr anchor="t">
            <a:normAutofit/>
          </a:bodyPr>
          <a:lstStyle/>
          <a:p>
            <a:pPr>
              <a:spcAft>
                <a:spcPts val="600"/>
              </a:spcAft>
            </a:pPr>
            <a:r>
              <a:rPr lang="de-DE"/>
              <a:t>Seite </a:t>
            </a:r>
            <a:fld id="{59D7E094-598A-45B5-8F8D-211CFEDFC59D}" type="slidenum">
              <a:rPr lang="de-DE" smtClean="0"/>
              <a:pPr>
                <a:spcAft>
                  <a:spcPts val="600"/>
                </a:spcAft>
              </a:pPr>
              <a:t>25</a:t>
            </a:fld>
            <a:r>
              <a:rPr lang="de-DE"/>
              <a:t>   ·</a:t>
            </a:r>
          </a:p>
        </p:txBody>
      </p:sp>
      <p:sp>
        <p:nvSpPr>
          <p:cNvPr id="8" name="Textfeld 7">
            <a:extLst>
              <a:ext uri="{FF2B5EF4-FFF2-40B4-BE49-F238E27FC236}">
                <a16:creationId xmlns:a16="http://schemas.microsoft.com/office/drawing/2014/main" id="{7F223646-DC16-2226-E4E9-33C689E70872}"/>
              </a:ext>
            </a:extLst>
          </p:cNvPr>
          <p:cNvSpPr txBox="1"/>
          <p:nvPr/>
        </p:nvSpPr>
        <p:spPr>
          <a:xfrm>
            <a:off x="9210956" y="4896806"/>
            <a:ext cx="2861439" cy="1077218"/>
          </a:xfrm>
          <a:prstGeom prst="rect">
            <a:avLst/>
          </a:prstGeom>
          <a:noFill/>
        </p:spPr>
        <p:txBody>
          <a:bodyPr wrap="square" rtlCol="0">
            <a:spAutoFit/>
          </a:bodyPr>
          <a:lstStyle/>
          <a:p>
            <a:r>
              <a:rPr lang="de-DE" sz="1600" dirty="0"/>
              <a:t>Abb. unter: </a:t>
            </a:r>
            <a:r>
              <a:rPr lang="de-DE" sz="1600" dirty="0">
                <a:hlinkClick r:id="rId3"/>
              </a:rPr>
              <a:t>https://de.wikipedia.org/wiki/Medienkompetenz#/media/Datei:Mk_Grafik.png</a:t>
            </a:r>
            <a:r>
              <a:rPr lang="de-DE" sz="1600" dirty="0"/>
              <a:t> </a:t>
            </a:r>
          </a:p>
        </p:txBody>
      </p:sp>
    </p:spTree>
    <p:extLst>
      <p:ext uri="{BB962C8B-B14F-4D97-AF65-F5344CB8AC3E}">
        <p14:creationId xmlns:p14="http://schemas.microsoft.com/office/powerpoint/2010/main" val="16645538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C96747-9C34-A978-C35C-20873EF49D09}"/>
              </a:ext>
            </a:extLst>
          </p:cNvPr>
          <p:cNvSpPr>
            <a:spLocks noGrp="1"/>
          </p:cNvSpPr>
          <p:nvPr>
            <p:ph type="title"/>
          </p:nvPr>
        </p:nvSpPr>
        <p:spPr/>
        <p:txBody>
          <a:bodyPr/>
          <a:lstStyle/>
          <a:p>
            <a:r>
              <a:rPr lang="de-DE" dirty="0"/>
              <a:t>6. Medienkompetenz</a:t>
            </a:r>
          </a:p>
        </p:txBody>
      </p:sp>
      <p:sp>
        <p:nvSpPr>
          <p:cNvPr id="3" name="Inhaltsplatzhalter 2">
            <a:extLst>
              <a:ext uri="{FF2B5EF4-FFF2-40B4-BE49-F238E27FC236}">
                <a16:creationId xmlns:a16="http://schemas.microsoft.com/office/drawing/2014/main" id="{C27FF376-E34E-588A-3982-2E37325D6C4C}"/>
              </a:ext>
            </a:extLst>
          </p:cNvPr>
          <p:cNvSpPr>
            <a:spLocks noGrp="1"/>
          </p:cNvSpPr>
          <p:nvPr>
            <p:ph idx="1"/>
          </p:nvPr>
        </p:nvSpPr>
        <p:spPr/>
        <p:txBody>
          <a:bodyPr/>
          <a:lstStyle/>
          <a:p>
            <a:pPr marL="285750" indent="-285750">
              <a:buFont typeface="Arial" panose="020B0604020202020204" pitchFamily="34" charset="0"/>
              <a:buChar char="•"/>
            </a:pPr>
            <a:r>
              <a:rPr lang="de-DE" sz="2400" dirty="0"/>
              <a:t>Die vier Säulen der Medienkompetenz sind: Medienkritik, Medienkunde, Mediennutzung und Mediengestaltung</a:t>
            </a:r>
          </a:p>
          <a:p>
            <a:pPr marL="285750" indent="-285750">
              <a:buFont typeface="Arial" panose="020B0604020202020204" pitchFamily="34" charset="0"/>
              <a:buChar char="•"/>
            </a:pPr>
            <a:r>
              <a:rPr lang="de-DE" sz="2400" dirty="0"/>
              <a:t>Nutzer*innen sollen demnach nicht nur Medien kennen und analytisch-reflexiv rezipieren können, sondern selbst in die Lage versetzt werden, Inhalte zu gestalten</a:t>
            </a:r>
          </a:p>
          <a:p>
            <a:pPr marL="285750" indent="-285750">
              <a:buFont typeface="Arial" panose="020B0604020202020204" pitchFamily="34" charset="0"/>
              <a:buChar char="•"/>
            </a:pPr>
            <a:endParaRPr lang="de-DE" sz="2400" b="1" dirty="0"/>
          </a:p>
          <a:p>
            <a:pPr marL="0" lvl="1" indent="0">
              <a:buNone/>
            </a:pPr>
            <a:r>
              <a:rPr lang="de-DE" sz="2400" b="1" dirty="0"/>
              <a:t>Fazit: Durch die Produktion eigener Social-Media-Inhalte kann die Medienkompetenz von Jugendlichen gefördert werden. Der Fokus auf Zäsuren in ihrer Lebenswelt regt das Orientierungsbedürfnis an und kann Prozesse historischen Denkens initiieren. Die Auseinandersetzung in einem für sie bekannten Medium kann dabei die Motivation steigern.</a:t>
            </a:r>
          </a:p>
        </p:txBody>
      </p:sp>
      <p:sp>
        <p:nvSpPr>
          <p:cNvPr id="4" name="Datumsplatzhalter 3">
            <a:extLst>
              <a:ext uri="{FF2B5EF4-FFF2-40B4-BE49-F238E27FC236}">
                <a16:creationId xmlns:a16="http://schemas.microsoft.com/office/drawing/2014/main" id="{B5D33526-0E73-C784-6E6D-57BCA9874389}"/>
              </a:ext>
            </a:extLst>
          </p:cNvPr>
          <p:cNvSpPr>
            <a:spLocks noGrp="1"/>
          </p:cNvSpPr>
          <p:nvPr>
            <p:ph type="dt" sz="half" idx="10"/>
          </p:nvPr>
        </p:nvSpPr>
        <p:spPr/>
        <p:txBody>
          <a:bodyPr/>
          <a:lstStyle/>
          <a:p>
            <a:fld id="{B6F4ABD9-1460-42DB-A9B1-47C6F60A27B2}" type="datetime1">
              <a:rPr lang="de-DE" smtClean="0"/>
              <a:t>26.06.2025</a:t>
            </a:fld>
            <a:r>
              <a:rPr lang="de-DE"/>
              <a:t>   ·</a:t>
            </a:r>
            <a:endParaRPr lang="de-DE" dirty="0"/>
          </a:p>
        </p:txBody>
      </p:sp>
      <p:sp>
        <p:nvSpPr>
          <p:cNvPr id="5" name="Fußzeilenplatzhalter 4">
            <a:extLst>
              <a:ext uri="{FF2B5EF4-FFF2-40B4-BE49-F238E27FC236}">
                <a16:creationId xmlns:a16="http://schemas.microsoft.com/office/drawing/2014/main" id="{FF3B0379-1C81-D6EA-03E4-8C90ECF1A721}"/>
              </a:ext>
            </a:extLst>
          </p:cNvPr>
          <p:cNvSpPr>
            <a:spLocks noGrp="1"/>
          </p:cNvSpPr>
          <p:nvPr>
            <p:ph type="ftr" sz="quarter" idx="11"/>
          </p:nvPr>
        </p:nvSpPr>
        <p:spPr/>
        <p:txBody>
          <a:bodyPr/>
          <a:lstStyle/>
          <a:p>
            <a:r>
              <a:rPr lang="de-DE"/>
              <a:t>Your Story</a:t>
            </a:r>
            <a:endParaRPr lang="de-DE" dirty="0"/>
          </a:p>
        </p:txBody>
      </p:sp>
      <p:sp>
        <p:nvSpPr>
          <p:cNvPr id="6" name="Foliennummernplatzhalter 5">
            <a:extLst>
              <a:ext uri="{FF2B5EF4-FFF2-40B4-BE49-F238E27FC236}">
                <a16:creationId xmlns:a16="http://schemas.microsoft.com/office/drawing/2014/main" id="{05922CD4-81A8-9A44-11EE-954FC7E64F1A}"/>
              </a:ext>
            </a:extLst>
          </p:cNvPr>
          <p:cNvSpPr>
            <a:spLocks noGrp="1"/>
          </p:cNvSpPr>
          <p:nvPr>
            <p:ph type="sldNum" sz="quarter" idx="12"/>
          </p:nvPr>
        </p:nvSpPr>
        <p:spPr/>
        <p:txBody>
          <a:bodyPr/>
          <a:lstStyle/>
          <a:p>
            <a:r>
              <a:rPr lang="de-DE"/>
              <a:t>Seite </a:t>
            </a:r>
            <a:fld id="{59D7E094-598A-45B5-8F8D-211CFEDFC59D}" type="slidenum">
              <a:rPr lang="de-DE" smtClean="0"/>
              <a:pPr/>
              <a:t>26</a:t>
            </a:fld>
            <a:r>
              <a:rPr lang="de-DE"/>
              <a:t>   ·</a:t>
            </a:r>
            <a:endParaRPr lang="de-DE" dirty="0"/>
          </a:p>
        </p:txBody>
      </p:sp>
    </p:spTree>
    <p:extLst>
      <p:ext uri="{BB962C8B-B14F-4D97-AF65-F5344CB8AC3E}">
        <p14:creationId xmlns:p14="http://schemas.microsoft.com/office/powerpoint/2010/main" val="29400776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48D9D8-614B-7C1D-4F85-691C34C46256}"/>
              </a:ext>
            </a:extLst>
          </p:cNvPr>
          <p:cNvSpPr>
            <a:spLocks noGrp="1"/>
          </p:cNvSpPr>
          <p:nvPr>
            <p:ph type="title"/>
          </p:nvPr>
        </p:nvSpPr>
        <p:spPr/>
        <p:txBody>
          <a:bodyPr/>
          <a:lstStyle/>
          <a:p>
            <a:r>
              <a:rPr lang="de-DE" dirty="0"/>
              <a:t>Literatur</a:t>
            </a:r>
          </a:p>
        </p:txBody>
      </p:sp>
      <p:sp>
        <p:nvSpPr>
          <p:cNvPr id="3" name="Inhaltsplatzhalter 2">
            <a:extLst>
              <a:ext uri="{FF2B5EF4-FFF2-40B4-BE49-F238E27FC236}">
                <a16:creationId xmlns:a16="http://schemas.microsoft.com/office/drawing/2014/main" id="{5595976B-B2ED-C8FD-4F48-F9CC58AF8CC4}"/>
              </a:ext>
            </a:extLst>
          </p:cNvPr>
          <p:cNvSpPr>
            <a:spLocks noGrp="1"/>
          </p:cNvSpPr>
          <p:nvPr>
            <p:ph idx="1"/>
          </p:nvPr>
        </p:nvSpPr>
        <p:spPr/>
        <p:txBody>
          <a:bodyPr/>
          <a:lstStyle/>
          <a:p>
            <a:pPr marL="285750" indent="-285750">
              <a:lnSpc>
                <a:spcPct val="100000"/>
              </a:lnSpc>
              <a:buFont typeface="Arial" panose="020B0604020202020204" pitchFamily="34" charset="0"/>
              <a:buChar char="•"/>
            </a:pPr>
            <a:r>
              <a:rPr lang="de-DE" sz="1400" dirty="0"/>
              <a:t>Dieter Baacke; Medienkompetenz – Begrifflichkeit und sozialer Wandel, in: Antje von Rein (Hrsg.); Medienkompetenz als Schlüsselbegriff, Bad Heilbrunn 1996, S. 112-124.</a:t>
            </a:r>
          </a:p>
          <a:p>
            <a:pPr marL="285750" indent="-285750">
              <a:lnSpc>
                <a:spcPct val="100000"/>
              </a:lnSpc>
              <a:buFont typeface="Arial" panose="020B0604020202020204" pitchFamily="34" charset="0"/>
              <a:buChar char="•"/>
            </a:pPr>
            <a:r>
              <a:rPr lang="de-DE" sz="1400" dirty="0"/>
              <a:t>Juliane Brauer/Dario Treiber; Überlegungen zur Dimensionierung »Digitaler Geschichtskultur« am Beispiel des Instagramkanals @ichbinsophiescholl, in: Michele Barricelli/Lale Yildirim (Hrsg.); Geschichtsbewusstsein-Geschichtskultur-Public History – Ein spannendes Verhältnis, Göttingen 2024, S. 45-59.</a:t>
            </a:r>
          </a:p>
          <a:p>
            <a:pPr marL="285750" indent="-285750">
              <a:lnSpc>
                <a:spcPct val="100000"/>
              </a:lnSpc>
              <a:buFont typeface="Arial" panose="020B0604020202020204" pitchFamily="34" charset="0"/>
              <a:buChar char="•"/>
            </a:pPr>
            <a:r>
              <a:rPr lang="de-DE" sz="1400" dirty="0"/>
              <a:t>Christian Bunnenberg/Thorsten Logge/Nils Steffen; </a:t>
            </a:r>
            <a:r>
              <a:rPr lang="de-DE" sz="1400" dirty="0" err="1"/>
              <a:t>SocialMediaHistory</a:t>
            </a:r>
            <a:r>
              <a:rPr lang="de-DE" sz="1400" dirty="0"/>
              <a:t> – Geschichtemachen in Sozialen Medien, in: Historische Anthropologie 29 (2021), S. 267-283.</a:t>
            </a:r>
          </a:p>
          <a:p>
            <a:pPr marL="285750" indent="-285750">
              <a:lnSpc>
                <a:spcPct val="100000"/>
              </a:lnSpc>
              <a:buFont typeface="Arial" panose="020B0604020202020204" pitchFamily="34" charset="0"/>
              <a:buChar char="•"/>
            </a:pPr>
            <a:r>
              <a:rPr lang="de-DE" sz="1400" dirty="0"/>
              <a:t>Hannes Burkhardt; Social Media und Public History – Digitales historisches Lernen mit Twitter, Instagram und TikTok, in: Christine Gundermann/Barbara Hanke/Martin </a:t>
            </a:r>
            <a:r>
              <a:rPr lang="de-DE" sz="1400" dirty="0" err="1"/>
              <a:t>Schlutow</a:t>
            </a:r>
            <a:r>
              <a:rPr lang="de-DE" sz="1400" dirty="0"/>
              <a:t> (Hrsg.); Digital Public History – Analytische Zugänge und Lernpotenziale digitaler Geschichte, Berlin 2024, S. 231-246.</a:t>
            </a:r>
          </a:p>
          <a:p>
            <a:pPr marL="285750" indent="-285750">
              <a:lnSpc>
                <a:spcPct val="100000"/>
              </a:lnSpc>
              <a:buFont typeface="Arial" panose="020B0604020202020204" pitchFamily="34" charset="0"/>
              <a:buChar char="•"/>
            </a:pPr>
            <a:r>
              <a:rPr lang="de-DE" sz="1400" dirty="0" err="1"/>
              <a:t>Ders</a:t>
            </a:r>
            <a:r>
              <a:rPr lang="de-DE" sz="1400" dirty="0"/>
              <a:t>.; Social Media im Geschichtsunterricht – Gegenwarts- und lebensweltnahe kontroverse Geschichtsdeutungen auf Twitter, Instagram und Facebook, in: Sebastian Barsch/Andreas Lutter/Christian Meyer-Heidemann (Hrsg.); Fake und Filter – Historisches und politisches Lernen in Zeit der Digitalität, Frankfurt am Main 2019, S. 191-217.</a:t>
            </a:r>
          </a:p>
          <a:p>
            <a:pPr marL="285750" indent="-285750">
              <a:lnSpc>
                <a:spcPct val="100000"/>
              </a:lnSpc>
              <a:buFont typeface="Arial" panose="020B0604020202020204" pitchFamily="34" charset="0"/>
              <a:buChar char="•"/>
            </a:pPr>
            <a:r>
              <a:rPr lang="de-DE" sz="1400" dirty="0" err="1"/>
              <a:t>Steliyana</a:t>
            </a:r>
            <a:r>
              <a:rPr lang="de-DE" sz="1400" dirty="0"/>
              <a:t> </a:t>
            </a:r>
            <a:r>
              <a:rPr lang="de-DE" sz="1400" dirty="0" err="1"/>
              <a:t>Doseva</a:t>
            </a:r>
            <a:r>
              <a:rPr lang="de-DE" sz="1400" dirty="0"/>
              <a:t>/Hannah Schmid-Petri; Social Media, in: Glossar des Bayerischen Forschungsinstitut für Digitale Transformation, online unter: </a:t>
            </a:r>
            <a:r>
              <a:rPr lang="de-DE" sz="1400" dirty="0">
                <a:hlinkClick r:id="rId2"/>
              </a:rPr>
              <a:t>https://www.bidt.digital/glossar/soziale-medien/</a:t>
            </a:r>
            <a:r>
              <a:rPr lang="de-DE" sz="1400" dirty="0"/>
              <a:t>.</a:t>
            </a:r>
          </a:p>
          <a:p>
            <a:pPr marL="285750" indent="-285750">
              <a:lnSpc>
                <a:spcPct val="100000"/>
              </a:lnSpc>
              <a:buFont typeface="Arial" panose="020B0604020202020204" pitchFamily="34" charset="0"/>
              <a:buChar char="•"/>
            </a:pPr>
            <a:r>
              <a:rPr lang="de-DE" sz="1400" dirty="0"/>
              <a:t>Monika Fenn/Meik Zülsdorf-Kersting; Historisches Denken, historisches Wissen, historische Kompetenzen, in: Dies. (Hrsg.); Geschichtsdidaktik – Praxishandbuch für den Geschichtsunterricht, Berlin 2023, S. 11-53.</a:t>
            </a:r>
          </a:p>
          <a:p>
            <a:pPr marL="285750" indent="-285750">
              <a:lnSpc>
                <a:spcPct val="100000"/>
              </a:lnSpc>
              <a:buFont typeface="Arial" panose="020B0604020202020204" pitchFamily="34" charset="0"/>
              <a:buChar char="•"/>
            </a:pPr>
            <a:r>
              <a:rPr lang="de-DE" sz="1400" dirty="0"/>
              <a:t>Christine Gundermann et al.; Schlüsselbegriffe der Public History, Göttingen 2021.</a:t>
            </a:r>
          </a:p>
        </p:txBody>
      </p:sp>
      <p:sp>
        <p:nvSpPr>
          <p:cNvPr id="4" name="Datumsplatzhalter 3">
            <a:extLst>
              <a:ext uri="{FF2B5EF4-FFF2-40B4-BE49-F238E27FC236}">
                <a16:creationId xmlns:a16="http://schemas.microsoft.com/office/drawing/2014/main" id="{40225FF5-5CE8-D6C6-A269-2B422E93971C}"/>
              </a:ext>
            </a:extLst>
          </p:cNvPr>
          <p:cNvSpPr>
            <a:spLocks noGrp="1"/>
          </p:cNvSpPr>
          <p:nvPr>
            <p:ph type="dt" sz="half" idx="10"/>
          </p:nvPr>
        </p:nvSpPr>
        <p:spPr/>
        <p:txBody>
          <a:bodyPr/>
          <a:lstStyle/>
          <a:p>
            <a:fld id="{B6F4ABD9-1460-42DB-A9B1-47C6F60A27B2}" type="datetime1">
              <a:rPr lang="de-DE" smtClean="0"/>
              <a:t>26.06.2025</a:t>
            </a:fld>
            <a:r>
              <a:rPr lang="de-DE"/>
              <a:t>   ·</a:t>
            </a:r>
            <a:endParaRPr lang="de-DE" dirty="0"/>
          </a:p>
        </p:txBody>
      </p:sp>
      <p:sp>
        <p:nvSpPr>
          <p:cNvPr id="5" name="Fußzeilenplatzhalter 4">
            <a:extLst>
              <a:ext uri="{FF2B5EF4-FFF2-40B4-BE49-F238E27FC236}">
                <a16:creationId xmlns:a16="http://schemas.microsoft.com/office/drawing/2014/main" id="{7923E592-E16D-9270-264F-6BB430EA9473}"/>
              </a:ext>
            </a:extLst>
          </p:cNvPr>
          <p:cNvSpPr>
            <a:spLocks noGrp="1"/>
          </p:cNvSpPr>
          <p:nvPr>
            <p:ph type="ftr" sz="quarter" idx="11"/>
          </p:nvPr>
        </p:nvSpPr>
        <p:spPr/>
        <p:txBody>
          <a:bodyPr/>
          <a:lstStyle/>
          <a:p>
            <a:r>
              <a:rPr lang="de-DE"/>
              <a:t>Your Story</a:t>
            </a:r>
            <a:endParaRPr lang="de-DE" dirty="0"/>
          </a:p>
        </p:txBody>
      </p:sp>
      <p:sp>
        <p:nvSpPr>
          <p:cNvPr id="6" name="Foliennummernplatzhalter 5">
            <a:extLst>
              <a:ext uri="{FF2B5EF4-FFF2-40B4-BE49-F238E27FC236}">
                <a16:creationId xmlns:a16="http://schemas.microsoft.com/office/drawing/2014/main" id="{D90491FF-0A07-03F1-E79A-0DAE1CEDB6D9}"/>
              </a:ext>
            </a:extLst>
          </p:cNvPr>
          <p:cNvSpPr>
            <a:spLocks noGrp="1"/>
          </p:cNvSpPr>
          <p:nvPr>
            <p:ph type="sldNum" sz="quarter" idx="12"/>
          </p:nvPr>
        </p:nvSpPr>
        <p:spPr/>
        <p:txBody>
          <a:bodyPr/>
          <a:lstStyle/>
          <a:p>
            <a:r>
              <a:rPr lang="de-DE"/>
              <a:t>Seite </a:t>
            </a:r>
            <a:fld id="{59D7E094-598A-45B5-8F8D-211CFEDFC59D}" type="slidenum">
              <a:rPr lang="de-DE" smtClean="0"/>
              <a:pPr/>
              <a:t>27</a:t>
            </a:fld>
            <a:r>
              <a:rPr lang="de-DE"/>
              <a:t>   ·</a:t>
            </a:r>
            <a:endParaRPr lang="de-DE" dirty="0"/>
          </a:p>
        </p:txBody>
      </p:sp>
    </p:spTree>
    <p:extLst>
      <p:ext uri="{BB962C8B-B14F-4D97-AF65-F5344CB8AC3E}">
        <p14:creationId xmlns:p14="http://schemas.microsoft.com/office/powerpoint/2010/main" val="3623436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8AF591-D6FD-9E10-3881-3CC81B5FEF44}"/>
              </a:ext>
            </a:extLst>
          </p:cNvPr>
          <p:cNvSpPr>
            <a:spLocks noGrp="1"/>
          </p:cNvSpPr>
          <p:nvPr>
            <p:ph type="title"/>
          </p:nvPr>
        </p:nvSpPr>
        <p:spPr/>
        <p:txBody>
          <a:bodyPr/>
          <a:lstStyle/>
          <a:p>
            <a:r>
              <a:rPr lang="de-DE" dirty="0"/>
              <a:t>Literatur</a:t>
            </a:r>
          </a:p>
        </p:txBody>
      </p:sp>
      <p:sp>
        <p:nvSpPr>
          <p:cNvPr id="3" name="Inhaltsplatzhalter 2">
            <a:extLst>
              <a:ext uri="{FF2B5EF4-FFF2-40B4-BE49-F238E27FC236}">
                <a16:creationId xmlns:a16="http://schemas.microsoft.com/office/drawing/2014/main" id="{875FF696-5C22-B8F5-0296-2B113A362FBC}"/>
              </a:ext>
            </a:extLst>
          </p:cNvPr>
          <p:cNvSpPr>
            <a:spLocks noGrp="1"/>
          </p:cNvSpPr>
          <p:nvPr>
            <p:ph idx="1"/>
          </p:nvPr>
        </p:nvSpPr>
        <p:spPr/>
        <p:txBody>
          <a:bodyPr/>
          <a:lstStyle/>
          <a:p>
            <a:pPr marL="285750" indent="-285750">
              <a:lnSpc>
                <a:spcPct val="100000"/>
              </a:lnSpc>
              <a:buFont typeface="Arial" panose="020B0604020202020204" pitchFamily="34" charset="0"/>
              <a:buChar char="•"/>
            </a:pPr>
            <a:r>
              <a:rPr lang="de-DE" sz="1400" dirty="0"/>
              <a:t>Karl-Ernst </a:t>
            </a:r>
            <a:r>
              <a:rPr lang="de-DE" sz="1400" dirty="0" err="1"/>
              <a:t>Jeismann</a:t>
            </a:r>
            <a:r>
              <a:rPr lang="de-DE" sz="1400" dirty="0"/>
              <a:t>; Geschichte als Horizont der Gegenwart – Über den Zusammenhang von Vergangenheitsdeutung, Gegenwartsverständnis und Zukunftsperspektive, Paderborn 1985.</a:t>
            </a:r>
          </a:p>
          <a:p>
            <a:pPr marL="285750" indent="-285750">
              <a:lnSpc>
                <a:spcPct val="100000"/>
              </a:lnSpc>
              <a:buFont typeface="Arial" panose="020B0604020202020204" pitchFamily="34" charset="0"/>
              <a:buChar char="•"/>
            </a:pPr>
            <a:r>
              <a:rPr lang="de-DE" sz="1400" dirty="0"/>
              <a:t>Medienpädagogischer Forschungsverbund Südwest; JIM-Studie 2024. Jugend, Information, Medien – Basisuntersuchung zum Medienumgang 12- bis 19-Jähriger, Stuttgart 2024, online unter: </a:t>
            </a:r>
            <a:r>
              <a:rPr lang="de-DE" sz="1400" dirty="0">
                <a:hlinkClick r:id="rId2"/>
              </a:rPr>
              <a:t>https://mpfs.de/app/uploads/2024/11/JIM_2024_PDF_barrierearm.pdf</a:t>
            </a:r>
            <a:r>
              <a:rPr lang="de-DE" sz="1400" dirty="0"/>
              <a:t>.</a:t>
            </a:r>
          </a:p>
          <a:p>
            <a:pPr marL="285750" indent="-285750">
              <a:lnSpc>
                <a:spcPct val="100000"/>
              </a:lnSpc>
              <a:buFont typeface="Arial" panose="020B0604020202020204" pitchFamily="34" charset="0"/>
              <a:buChar char="•"/>
            </a:pPr>
            <a:r>
              <a:rPr lang="de-DE" sz="1400" dirty="0"/>
              <a:t>Vadim Oswalt; Planung von Unterrichtseinheiten: Wie man Geschichte (an)ordnen kann, Schwalbach am Taunus, 2016.</a:t>
            </a:r>
          </a:p>
          <a:p>
            <a:pPr marL="285750" indent="-285750">
              <a:lnSpc>
                <a:spcPct val="100000"/>
              </a:lnSpc>
              <a:buFont typeface="Arial" panose="020B0604020202020204" pitchFamily="34" charset="0"/>
              <a:buChar char="•"/>
            </a:pPr>
            <a:r>
              <a:rPr lang="de-DE" sz="1400" dirty="0"/>
              <a:t>Jörn Rüsen; Geschichte denken – Erläuterungen zur Historik, Wiesbaden 2020.</a:t>
            </a:r>
          </a:p>
          <a:p>
            <a:pPr marL="285750" indent="-285750">
              <a:lnSpc>
                <a:spcPct val="100000"/>
              </a:lnSpc>
              <a:buFont typeface="Arial" panose="020B0604020202020204" pitchFamily="34" charset="0"/>
              <a:buChar char="•"/>
            </a:pPr>
            <a:r>
              <a:rPr lang="de-DE" sz="1400" dirty="0" err="1"/>
              <a:t>Ders</a:t>
            </a:r>
            <a:r>
              <a:rPr lang="de-DE" sz="1400" dirty="0"/>
              <a:t>.; Historik – Theorie der Geschichtswissenschaft, Köln u. a. 2013.</a:t>
            </a:r>
          </a:p>
          <a:p>
            <a:pPr marL="285750" indent="-285750">
              <a:lnSpc>
                <a:spcPct val="100000"/>
              </a:lnSpc>
              <a:buFont typeface="Arial" panose="020B0604020202020204" pitchFamily="34" charset="0"/>
              <a:buChar char="•"/>
            </a:pPr>
            <a:r>
              <a:rPr lang="de-DE" sz="1400" dirty="0"/>
              <a:t>Monika </a:t>
            </a:r>
            <a:r>
              <a:rPr lang="de-DE" sz="1400" dirty="0" err="1"/>
              <a:t>Taddicken</a:t>
            </a:r>
            <a:r>
              <a:rPr lang="de-DE" sz="1400" dirty="0"/>
              <a:t>/Jan-Hinrik Schmidt; Entwicklung und Verbreitung sozialer Medien, in: Dies. (Hrsg.); Handbuch Soziale Medien, Wiesbaden 2017, S. 3-17.</a:t>
            </a:r>
          </a:p>
        </p:txBody>
      </p:sp>
      <p:sp>
        <p:nvSpPr>
          <p:cNvPr id="4" name="Datumsplatzhalter 3">
            <a:extLst>
              <a:ext uri="{FF2B5EF4-FFF2-40B4-BE49-F238E27FC236}">
                <a16:creationId xmlns:a16="http://schemas.microsoft.com/office/drawing/2014/main" id="{1B6E8E9E-1BF1-EBFB-9862-F2EA5C09EE83}"/>
              </a:ext>
            </a:extLst>
          </p:cNvPr>
          <p:cNvSpPr>
            <a:spLocks noGrp="1"/>
          </p:cNvSpPr>
          <p:nvPr>
            <p:ph type="dt" sz="half" idx="10"/>
          </p:nvPr>
        </p:nvSpPr>
        <p:spPr/>
        <p:txBody>
          <a:bodyPr/>
          <a:lstStyle/>
          <a:p>
            <a:fld id="{B6F4ABD9-1460-42DB-A9B1-47C6F60A27B2}" type="datetime1">
              <a:rPr lang="de-DE" smtClean="0"/>
              <a:t>26.06.2025</a:t>
            </a:fld>
            <a:r>
              <a:rPr lang="de-DE"/>
              <a:t>   ·</a:t>
            </a:r>
            <a:endParaRPr lang="de-DE" dirty="0"/>
          </a:p>
        </p:txBody>
      </p:sp>
      <p:sp>
        <p:nvSpPr>
          <p:cNvPr id="5" name="Fußzeilenplatzhalter 4">
            <a:extLst>
              <a:ext uri="{FF2B5EF4-FFF2-40B4-BE49-F238E27FC236}">
                <a16:creationId xmlns:a16="http://schemas.microsoft.com/office/drawing/2014/main" id="{EC6FE8C8-9E7A-2F29-654A-CB26417947C1}"/>
              </a:ext>
            </a:extLst>
          </p:cNvPr>
          <p:cNvSpPr>
            <a:spLocks noGrp="1"/>
          </p:cNvSpPr>
          <p:nvPr>
            <p:ph type="ftr" sz="quarter" idx="11"/>
          </p:nvPr>
        </p:nvSpPr>
        <p:spPr/>
        <p:txBody>
          <a:bodyPr/>
          <a:lstStyle/>
          <a:p>
            <a:r>
              <a:rPr lang="de-DE"/>
              <a:t>Your Story</a:t>
            </a:r>
            <a:endParaRPr lang="de-DE" dirty="0"/>
          </a:p>
        </p:txBody>
      </p:sp>
      <p:sp>
        <p:nvSpPr>
          <p:cNvPr id="6" name="Foliennummernplatzhalter 5">
            <a:extLst>
              <a:ext uri="{FF2B5EF4-FFF2-40B4-BE49-F238E27FC236}">
                <a16:creationId xmlns:a16="http://schemas.microsoft.com/office/drawing/2014/main" id="{A17BD553-3894-B88A-B0F2-E445D68DF8A2}"/>
              </a:ext>
            </a:extLst>
          </p:cNvPr>
          <p:cNvSpPr>
            <a:spLocks noGrp="1"/>
          </p:cNvSpPr>
          <p:nvPr>
            <p:ph type="sldNum" sz="quarter" idx="12"/>
          </p:nvPr>
        </p:nvSpPr>
        <p:spPr/>
        <p:txBody>
          <a:bodyPr/>
          <a:lstStyle/>
          <a:p>
            <a:r>
              <a:rPr lang="de-DE"/>
              <a:t>Seite </a:t>
            </a:r>
            <a:fld id="{59D7E094-598A-45B5-8F8D-211CFEDFC59D}" type="slidenum">
              <a:rPr lang="de-DE" smtClean="0"/>
              <a:pPr/>
              <a:t>28</a:t>
            </a:fld>
            <a:r>
              <a:rPr lang="de-DE"/>
              <a:t>   ·</a:t>
            </a:r>
            <a:endParaRPr lang="de-DE" dirty="0"/>
          </a:p>
        </p:txBody>
      </p:sp>
    </p:spTree>
    <p:extLst>
      <p:ext uri="{BB962C8B-B14F-4D97-AF65-F5344CB8AC3E}">
        <p14:creationId xmlns:p14="http://schemas.microsoft.com/office/powerpoint/2010/main" val="1439871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2B3F8E-EB0B-278E-C3E5-4D1FFE9142E8}"/>
              </a:ext>
            </a:extLst>
          </p:cNvPr>
          <p:cNvSpPr>
            <a:spLocks noGrp="1"/>
          </p:cNvSpPr>
          <p:nvPr>
            <p:ph type="title"/>
          </p:nvPr>
        </p:nvSpPr>
        <p:spPr/>
        <p:txBody>
          <a:bodyPr/>
          <a:lstStyle/>
          <a:p>
            <a:r>
              <a:rPr lang="de-DE" dirty="0"/>
              <a:t>1. Definition soziale Medien</a:t>
            </a:r>
          </a:p>
        </p:txBody>
      </p:sp>
      <p:sp>
        <p:nvSpPr>
          <p:cNvPr id="3" name="Inhaltsplatzhalter 2">
            <a:extLst>
              <a:ext uri="{FF2B5EF4-FFF2-40B4-BE49-F238E27FC236}">
                <a16:creationId xmlns:a16="http://schemas.microsoft.com/office/drawing/2014/main" id="{641437AF-FE7A-B1A9-E01F-8BC80D8241AD}"/>
              </a:ext>
            </a:extLst>
          </p:cNvPr>
          <p:cNvSpPr>
            <a:spLocks noGrp="1"/>
          </p:cNvSpPr>
          <p:nvPr>
            <p:ph idx="1"/>
          </p:nvPr>
        </p:nvSpPr>
        <p:spPr/>
        <p:txBody>
          <a:bodyPr/>
          <a:lstStyle/>
          <a:p>
            <a:pPr marL="285750" indent="-285750">
              <a:buFont typeface="Arial" panose="020B0604020202020204" pitchFamily="34" charset="0"/>
              <a:buChar char="•"/>
            </a:pPr>
            <a:r>
              <a:rPr lang="de-DE" sz="2800" dirty="0"/>
              <a:t>„Zusammenfassend verstehen wir somit soziale Medien als Sammelbegriff für Angebote auf Grundlage digital vernetzter Technologien, die es Menschen ermöglichen, Informationen aller Art zugänglich zu machen und davon ausgehend soziale Beziehungen zu knüpfen und/oder zu pflegen.“ (</a:t>
            </a:r>
            <a:r>
              <a:rPr lang="de-DE" sz="2800" dirty="0" err="1"/>
              <a:t>Taddicken</a:t>
            </a:r>
            <a:r>
              <a:rPr lang="de-DE" sz="2800" dirty="0"/>
              <a:t>/Schmidt, S. 9)</a:t>
            </a:r>
          </a:p>
          <a:p>
            <a:pPr marL="285750" indent="-285750">
              <a:buFont typeface="Arial" panose="020B0604020202020204" pitchFamily="34" charset="0"/>
              <a:buChar char="•"/>
            </a:pPr>
            <a:r>
              <a:rPr lang="de-DE" sz="2800" dirty="0"/>
              <a:t>„Die sogenannten sozialen Medien grenzen sich von klassischen Massenmedien wie Fernsehen, Radio oder der Zeitung dadurch ab, dass sie das Sender-Empfänger-Prinzip auflösen, eine nicht lineare Kommunikation und zudem die Vernetzung mit anderen ermöglichen. In diesem Kontext sind </a:t>
            </a:r>
            <a:r>
              <a:rPr lang="de-DE" sz="2800" dirty="0" err="1"/>
              <a:t>Nutzer:innen</a:t>
            </a:r>
            <a:r>
              <a:rPr lang="de-DE" sz="2800" dirty="0"/>
              <a:t> sozialer Medien nicht nur als </a:t>
            </a:r>
            <a:r>
              <a:rPr lang="de-DE" sz="2800" dirty="0" err="1"/>
              <a:t>Rezipient:innen</a:t>
            </a:r>
            <a:r>
              <a:rPr lang="de-DE" sz="2800" dirty="0"/>
              <a:t> medial vermittelter Informationen, sondern auch als </a:t>
            </a:r>
            <a:r>
              <a:rPr lang="de-DE" sz="2800" dirty="0" err="1"/>
              <a:t>Produzent:innen</a:t>
            </a:r>
            <a:r>
              <a:rPr lang="de-DE" sz="2800" dirty="0"/>
              <a:t> von Inhalten zu verstehen.“ (</a:t>
            </a:r>
            <a:r>
              <a:rPr lang="de-DE" sz="2800" dirty="0" err="1"/>
              <a:t>Doseval</a:t>
            </a:r>
            <a:r>
              <a:rPr lang="de-DE" sz="2800" dirty="0"/>
              <a:t>/Schmid-Petri)</a:t>
            </a:r>
          </a:p>
          <a:p>
            <a:endParaRPr lang="de-DE" dirty="0"/>
          </a:p>
        </p:txBody>
      </p:sp>
      <p:sp>
        <p:nvSpPr>
          <p:cNvPr id="4" name="Datumsplatzhalter 3">
            <a:extLst>
              <a:ext uri="{FF2B5EF4-FFF2-40B4-BE49-F238E27FC236}">
                <a16:creationId xmlns:a16="http://schemas.microsoft.com/office/drawing/2014/main" id="{8956D2FA-1054-49BC-6457-0ACD17300697}"/>
              </a:ext>
            </a:extLst>
          </p:cNvPr>
          <p:cNvSpPr>
            <a:spLocks noGrp="1"/>
          </p:cNvSpPr>
          <p:nvPr>
            <p:ph type="dt" sz="half" idx="10"/>
          </p:nvPr>
        </p:nvSpPr>
        <p:spPr/>
        <p:txBody>
          <a:bodyPr/>
          <a:lstStyle/>
          <a:p>
            <a:fld id="{B6F4ABD9-1460-42DB-A9B1-47C6F60A27B2}" type="datetime1">
              <a:rPr lang="de-DE" smtClean="0"/>
              <a:t>26.06.2025</a:t>
            </a:fld>
            <a:r>
              <a:rPr lang="de-DE"/>
              <a:t>   ·</a:t>
            </a:r>
            <a:endParaRPr lang="de-DE" dirty="0"/>
          </a:p>
        </p:txBody>
      </p:sp>
      <p:sp>
        <p:nvSpPr>
          <p:cNvPr id="5" name="Fußzeilenplatzhalter 4">
            <a:extLst>
              <a:ext uri="{FF2B5EF4-FFF2-40B4-BE49-F238E27FC236}">
                <a16:creationId xmlns:a16="http://schemas.microsoft.com/office/drawing/2014/main" id="{DFBA662F-D236-5F0D-E11C-CF45AEF49895}"/>
              </a:ext>
            </a:extLst>
          </p:cNvPr>
          <p:cNvSpPr>
            <a:spLocks noGrp="1"/>
          </p:cNvSpPr>
          <p:nvPr>
            <p:ph type="ftr" sz="quarter" idx="11"/>
          </p:nvPr>
        </p:nvSpPr>
        <p:spPr/>
        <p:txBody>
          <a:bodyPr/>
          <a:lstStyle/>
          <a:p>
            <a:r>
              <a:rPr lang="de-DE"/>
              <a:t>Your Story</a:t>
            </a:r>
            <a:endParaRPr lang="de-DE" dirty="0"/>
          </a:p>
        </p:txBody>
      </p:sp>
      <p:sp>
        <p:nvSpPr>
          <p:cNvPr id="6" name="Foliennummernplatzhalter 5">
            <a:extLst>
              <a:ext uri="{FF2B5EF4-FFF2-40B4-BE49-F238E27FC236}">
                <a16:creationId xmlns:a16="http://schemas.microsoft.com/office/drawing/2014/main" id="{2A3140F6-E140-8472-EEFF-0796C1CF36F9}"/>
              </a:ext>
            </a:extLst>
          </p:cNvPr>
          <p:cNvSpPr>
            <a:spLocks noGrp="1"/>
          </p:cNvSpPr>
          <p:nvPr>
            <p:ph type="sldNum" sz="quarter" idx="12"/>
          </p:nvPr>
        </p:nvSpPr>
        <p:spPr/>
        <p:txBody>
          <a:bodyPr/>
          <a:lstStyle/>
          <a:p>
            <a:r>
              <a:rPr lang="de-DE"/>
              <a:t>Seite </a:t>
            </a:r>
            <a:fld id="{59D7E094-598A-45B5-8F8D-211CFEDFC59D}" type="slidenum">
              <a:rPr lang="de-DE" smtClean="0"/>
              <a:pPr/>
              <a:t>3</a:t>
            </a:fld>
            <a:r>
              <a:rPr lang="de-DE"/>
              <a:t>   ·</a:t>
            </a:r>
            <a:endParaRPr lang="de-DE" dirty="0"/>
          </a:p>
        </p:txBody>
      </p:sp>
    </p:spTree>
    <p:extLst>
      <p:ext uri="{BB962C8B-B14F-4D97-AF65-F5344CB8AC3E}">
        <p14:creationId xmlns:p14="http://schemas.microsoft.com/office/powerpoint/2010/main" val="2547940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A11501-3D1F-21F3-E6EC-2DA87E694D66}"/>
              </a:ext>
            </a:extLst>
          </p:cNvPr>
          <p:cNvSpPr>
            <a:spLocks noGrp="1"/>
          </p:cNvSpPr>
          <p:nvPr>
            <p:ph type="title"/>
          </p:nvPr>
        </p:nvSpPr>
        <p:spPr/>
        <p:txBody>
          <a:bodyPr/>
          <a:lstStyle/>
          <a:p>
            <a:r>
              <a:rPr lang="de-DE" dirty="0"/>
              <a:t>1. Definition soziale Medien</a:t>
            </a:r>
          </a:p>
        </p:txBody>
      </p:sp>
      <p:sp>
        <p:nvSpPr>
          <p:cNvPr id="3" name="Inhaltsplatzhalter 2">
            <a:extLst>
              <a:ext uri="{FF2B5EF4-FFF2-40B4-BE49-F238E27FC236}">
                <a16:creationId xmlns:a16="http://schemas.microsoft.com/office/drawing/2014/main" id="{12C8D195-6ED6-1DEA-75CD-F5A903CB487A}"/>
              </a:ext>
            </a:extLst>
          </p:cNvPr>
          <p:cNvSpPr>
            <a:spLocks noGrp="1"/>
          </p:cNvSpPr>
          <p:nvPr>
            <p:ph idx="1"/>
          </p:nvPr>
        </p:nvSpPr>
        <p:spPr/>
        <p:txBody>
          <a:bodyPr/>
          <a:lstStyle/>
          <a:p>
            <a:r>
              <a:rPr lang="de-DE" sz="2800" dirty="0"/>
              <a:t>Soziale Medien</a:t>
            </a:r>
          </a:p>
          <a:p>
            <a:pPr marL="285750" indent="-285750">
              <a:buFont typeface="Arial" panose="020B0604020202020204" pitchFamily="34" charset="0"/>
              <a:buChar char="•"/>
            </a:pPr>
            <a:r>
              <a:rPr lang="de-DE" sz="2800" dirty="0"/>
              <a:t>machen Informationen zugänglich</a:t>
            </a:r>
          </a:p>
          <a:p>
            <a:pPr marL="285750" indent="-285750">
              <a:buFont typeface="Arial" panose="020B0604020202020204" pitchFamily="34" charset="0"/>
              <a:buChar char="•"/>
            </a:pPr>
            <a:endParaRPr lang="de-DE" sz="2800" dirty="0"/>
          </a:p>
          <a:p>
            <a:pPr marL="285750" indent="-285750">
              <a:buFont typeface="Arial" panose="020B0604020202020204" pitchFamily="34" charset="0"/>
              <a:buChar char="•"/>
            </a:pPr>
            <a:r>
              <a:rPr lang="de-DE" sz="2800" dirty="0"/>
              <a:t>ermöglichen globalen Austausch und Vernetzung in Echtzeit</a:t>
            </a:r>
          </a:p>
          <a:p>
            <a:pPr marL="285750" indent="-285750">
              <a:buFont typeface="Arial" panose="020B0604020202020204" pitchFamily="34" charset="0"/>
              <a:buChar char="•"/>
            </a:pPr>
            <a:endParaRPr lang="de-DE" sz="2800" dirty="0"/>
          </a:p>
          <a:p>
            <a:pPr marL="285750" indent="-285750">
              <a:buFont typeface="Arial" panose="020B0604020202020204" pitchFamily="34" charset="0"/>
              <a:buChar char="•"/>
            </a:pPr>
            <a:r>
              <a:rPr lang="de-DE" sz="2800" dirty="0"/>
              <a:t>lösen das Sender-Empfänger-Prinzip analoger Medien auf: Nutzer*innen können Beiträge sowohl senden als auch empfangen</a:t>
            </a:r>
          </a:p>
          <a:p>
            <a:pPr marL="285750" indent="-285750">
              <a:buFont typeface="Arial" panose="020B0604020202020204" pitchFamily="34" charset="0"/>
              <a:buChar char="•"/>
            </a:pPr>
            <a:endParaRPr lang="de-DE" sz="2800" dirty="0"/>
          </a:p>
          <a:p>
            <a:pPr marL="285750" indent="-285750">
              <a:buFont typeface="Arial" panose="020B0604020202020204" pitchFamily="34" charset="0"/>
              <a:buChar char="•"/>
            </a:pPr>
            <a:r>
              <a:rPr lang="de-DE" sz="2800" dirty="0"/>
              <a:t>sind aus dem Alltag Jugendlicher nicht wegzudenken (vgl. JIM-Studie 2024)</a:t>
            </a:r>
          </a:p>
          <a:p>
            <a:endParaRPr lang="de-DE" dirty="0"/>
          </a:p>
        </p:txBody>
      </p:sp>
      <p:sp>
        <p:nvSpPr>
          <p:cNvPr id="4" name="Datumsplatzhalter 3">
            <a:extLst>
              <a:ext uri="{FF2B5EF4-FFF2-40B4-BE49-F238E27FC236}">
                <a16:creationId xmlns:a16="http://schemas.microsoft.com/office/drawing/2014/main" id="{6CDF363C-8741-5F85-2FDD-E43704C28BB6}"/>
              </a:ext>
            </a:extLst>
          </p:cNvPr>
          <p:cNvSpPr>
            <a:spLocks noGrp="1"/>
          </p:cNvSpPr>
          <p:nvPr>
            <p:ph type="dt" sz="half" idx="10"/>
          </p:nvPr>
        </p:nvSpPr>
        <p:spPr/>
        <p:txBody>
          <a:bodyPr/>
          <a:lstStyle/>
          <a:p>
            <a:fld id="{B6F4ABD9-1460-42DB-A9B1-47C6F60A27B2}" type="datetime1">
              <a:rPr lang="de-DE" smtClean="0"/>
              <a:t>26.06.2025</a:t>
            </a:fld>
            <a:r>
              <a:rPr lang="de-DE"/>
              <a:t>   ·</a:t>
            </a:r>
            <a:endParaRPr lang="de-DE" dirty="0"/>
          </a:p>
        </p:txBody>
      </p:sp>
      <p:sp>
        <p:nvSpPr>
          <p:cNvPr id="5" name="Fußzeilenplatzhalter 4">
            <a:extLst>
              <a:ext uri="{FF2B5EF4-FFF2-40B4-BE49-F238E27FC236}">
                <a16:creationId xmlns:a16="http://schemas.microsoft.com/office/drawing/2014/main" id="{16CBFF3E-F2B7-1270-6B64-3D60BD03A276}"/>
              </a:ext>
            </a:extLst>
          </p:cNvPr>
          <p:cNvSpPr>
            <a:spLocks noGrp="1"/>
          </p:cNvSpPr>
          <p:nvPr>
            <p:ph type="ftr" sz="quarter" idx="11"/>
          </p:nvPr>
        </p:nvSpPr>
        <p:spPr/>
        <p:txBody>
          <a:bodyPr/>
          <a:lstStyle/>
          <a:p>
            <a:r>
              <a:rPr lang="de-DE"/>
              <a:t>Your Story</a:t>
            </a:r>
            <a:endParaRPr lang="de-DE" dirty="0"/>
          </a:p>
        </p:txBody>
      </p:sp>
      <p:sp>
        <p:nvSpPr>
          <p:cNvPr id="6" name="Foliennummernplatzhalter 5">
            <a:extLst>
              <a:ext uri="{FF2B5EF4-FFF2-40B4-BE49-F238E27FC236}">
                <a16:creationId xmlns:a16="http://schemas.microsoft.com/office/drawing/2014/main" id="{52D845C4-A151-B3B4-80C1-87B9BE27E113}"/>
              </a:ext>
            </a:extLst>
          </p:cNvPr>
          <p:cNvSpPr>
            <a:spLocks noGrp="1"/>
          </p:cNvSpPr>
          <p:nvPr>
            <p:ph type="sldNum" sz="quarter" idx="12"/>
          </p:nvPr>
        </p:nvSpPr>
        <p:spPr/>
        <p:txBody>
          <a:bodyPr/>
          <a:lstStyle/>
          <a:p>
            <a:r>
              <a:rPr lang="de-DE"/>
              <a:t>Seite </a:t>
            </a:r>
            <a:fld id="{59D7E094-598A-45B5-8F8D-211CFEDFC59D}" type="slidenum">
              <a:rPr lang="de-DE" smtClean="0"/>
              <a:pPr/>
              <a:t>4</a:t>
            </a:fld>
            <a:r>
              <a:rPr lang="de-DE"/>
              <a:t>   ·</a:t>
            </a:r>
            <a:endParaRPr lang="de-DE" dirty="0"/>
          </a:p>
        </p:txBody>
      </p:sp>
    </p:spTree>
    <p:extLst>
      <p:ext uri="{BB962C8B-B14F-4D97-AF65-F5344CB8AC3E}">
        <p14:creationId xmlns:p14="http://schemas.microsoft.com/office/powerpoint/2010/main" val="372082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F734FA-C5D5-85F0-CE40-5DECB22C258B}"/>
              </a:ext>
            </a:extLst>
          </p:cNvPr>
          <p:cNvSpPr>
            <a:spLocks noGrp="1"/>
          </p:cNvSpPr>
          <p:nvPr>
            <p:ph type="ctrTitle"/>
          </p:nvPr>
        </p:nvSpPr>
        <p:spPr/>
        <p:txBody>
          <a:bodyPr/>
          <a:lstStyle/>
          <a:p>
            <a:r>
              <a:rPr lang="de-DE" dirty="0"/>
              <a:t>Der Prozess historischen Denkens</a:t>
            </a:r>
          </a:p>
        </p:txBody>
      </p:sp>
      <p:sp>
        <p:nvSpPr>
          <p:cNvPr id="3" name="Untertitel 2">
            <a:extLst>
              <a:ext uri="{FF2B5EF4-FFF2-40B4-BE49-F238E27FC236}">
                <a16:creationId xmlns:a16="http://schemas.microsoft.com/office/drawing/2014/main" id="{CBF929DD-B65A-94B4-7A3C-C4097FE305C5}"/>
              </a:ext>
            </a:extLst>
          </p:cNvPr>
          <p:cNvSpPr>
            <a:spLocks noGrp="1"/>
          </p:cNvSpPr>
          <p:nvPr>
            <p:ph type="subTitle" idx="1"/>
          </p:nvPr>
        </p:nvSpPr>
        <p:spPr/>
        <p:txBody>
          <a:bodyPr/>
          <a:lstStyle/>
          <a:p>
            <a:r>
              <a:rPr lang="de-DE" dirty="0"/>
              <a:t>2</a:t>
            </a:r>
          </a:p>
        </p:txBody>
      </p:sp>
    </p:spTree>
    <p:extLst>
      <p:ext uri="{BB962C8B-B14F-4D97-AF65-F5344CB8AC3E}">
        <p14:creationId xmlns:p14="http://schemas.microsoft.com/office/powerpoint/2010/main" val="2422930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1D0097-F912-B1A2-DB0D-F682E27F5AE7}"/>
              </a:ext>
            </a:extLst>
          </p:cNvPr>
          <p:cNvSpPr>
            <a:spLocks noGrp="1"/>
          </p:cNvSpPr>
          <p:nvPr>
            <p:ph type="title"/>
          </p:nvPr>
        </p:nvSpPr>
        <p:spPr/>
        <p:txBody>
          <a:bodyPr/>
          <a:lstStyle/>
          <a:p>
            <a:r>
              <a:rPr lang="de-DE" dirty="0"/>
              <a:t>2. Der Prozess historischen Denkens </a:t>
            </a:r>
          </a:p>
        </p:txBody>
      </p:sp>
      <p:sp>
        <p:nvSpPr>
          <p:cNvPr id="3" name="Inhaltsplatzhalter 2">
            <a:extLst>
              <a:ext uri="{FF2B5EF4-FFF2-40B4-BE49-F238E27FC236}">
                <a16:creationId xmlns:a16="http://schemas.microsoft.com/office/drawing/2014/main" id="{A6848FF1-9529-040D-BE39-89BA9B9223B6}"/>
              </a:ext>
            </a:extLst>
          </p:cNvPr>
          <p:cNvSpPr>
            <a:spLocks noGrp="1"/>
          </p:cNvSpPr>
          <p:nvPr>
            <p:ph idx="1"/>
          </p:nvPr>
        </p:nvSpPr>
        <p:spPr/>
        <p:txBody>
          <a:bodyPr/>
          <a:lstStyle/>
          <a:p>
            <a:r>
              <a:rPr lang="de-DE" sz="2800" dirty="0">
                <a:ea typeface="Aptos" panose="020B0004020202020204" pitchFamily="34" charset="0"/>
              </a:rPr>
              <a:t>Was sind Ziele der Beschäftigung mit Geschichte?</a:t>
            </a:r>
          </a:p>
          <a:p>
            <a:r>
              <a:rPr lang="de-DE" sz="2800" dirty="0">
                <a:ea typeface="Aptos" panose="020B0004020202020204" pitchFamily="34" charset="0"/>
              </a:rPr>
              <a:t>Die Geschichtsdidaktik benennt unter anderem drei:</a:t>
            </a:r>
          </a:p>
          <a:p>
            <a:endParaRPr lang="de-DE" sz="2800" dirty="0">
              <a:ea typeface="Aptos" panose="020B0004020202020204" pitchFamily="34" charset="0"/>
            </a:endParaRPr>
          </a:p>
          <a:p>
            <a:pPr marL="285750" indent="-285750">
              <a:buFont typeface="Arial" panose="020B0604020202020204" pitchFamily="34" charset="0"/>
              <a:buChar char="•"/>
            </a:pPr>
            <a:r>
              <a:rPr lang="de-DE" sz="2800" dirty="0">
                <a:ea typeface="Aptos" panose="020B0004020202020204" pitchFamily="34" charset="0"/>
              </a:rPr>
              <a:t>Geschichtsbewusstsein ausbilden</a:t>
            </a:r>
          </a:p>
          <a:p>
            <a:pPr marL="285750" indent="-285750">
              <a:buFont typeface="Arial" panose="020B0604020202020204" pitchFamily="34" charset="0"/>
              <a:buChar char="•"/>
            </a:pPr>
            <a:endParaRPr lang="de-DE" sz="2800" dirty="0">
              <a:ea typeface="Aptos" panose="020B0004020202020204" pitchFamily="34" charset="0"/>
            </a:endParaRPr>
          </a:p>
          <a:p>
            <a:pPr marL="285750" indent="-285750">
              <a:buFont typeface="Arial" panose="020B0604020202020204" pitchFamily="34" charset="0"/>
              <a:buChar char="•"/>
            </a:pPr>
            <a:r>
              <a:rPr lang="de-DE" sz="2800" dirty="0">
                <a:ea typeface="Aptos" panose="020B0004020202020204" pitchFamily="34" charset="0"/>
              </a:rPr>
              <a:t>Historisches Denken fördern</a:t>
            </a:r>
          </a:p>
          <a:p>
            <a:pPr marL="285750" indent="-285750">
              <a:buFont typeface="Arial" panose="020B0604020202020204" pitchFamily="34" charset="0"/>
              <a:buChar char="•"/>
            </a:pPr>
            <a:endParaRPr lang="de-DE" sz="2800" dirty="0">
              <a:ea typeface="Aptos" panose="020B0004020202020204" pitchFamily="34" charset="0"/>
            </a:endParaRPr>
          </a:p>
          <a:p>
            <a:pPr marL="285750" indent="-285750">
              <a:buFont typeface="Arial" panose="020B0604020202020204" pitchFamily="34" charset="0"/>
              <a:buChar char="•"/>
            </a:pPr>
            <a:r>
              <a:rPr lang="de-DE" sz="2800" dirty="0">
                <a:ea typeface="Aptos" panose="020B0004020202020204" pitchFamily="34" charset="0"/>
              </a:rPr>
              <a:t>Zeitliche Orientierung schaffen</a:t>
            </a:r>
          </a:p>
          <a:p>
            <a:endParaRPr lang="de-DE" dirty="0"/>
          </a:p>
        </p:txBody>
      </p:sp>
      <p:sp>
        <p:nvSpPr>
          <p:cNvPr id="4" name="Datumsplatzhalter 3">
            <a:extLst>
              <a:ext uri="{FF2B5EF4-FFF2-40B4-BE49-F238E27FC236}">
                <a16:creationId xmlns:a16="http://schemas.microsoft.com/office/drawing/2014/main" id="{EC5F7EAE-BC92-204B-DAEA-4E15DDF40ECF}"/>
              </a:ext>
            </a:extLst>
          </p:cNvPr>
          <p:cNvSpPr>
            <a:spLocks noGrp="1"/>
          </p:cNvSpPr>
          <p:nvPr>
            <p:ph type="dt" sz="half" idx="10"/>
          </p:nvPr>
        </p:nvSpPr>
        <p:spPr/>
        <p:txBody>
          <a:bodyPr/>
          <a:lstStyle/>
          <a:p>
            <a:fld id="{B6F4ABD9-1460-42DB-A9B1-47C6F60A27B2}" type="datetime1">
              <a:rPr lang="de-DE" smtClean="0"/>
              <a:t>26.06.2025</a:t>
            </a:fld>
            <a:r>
              <a:rPr lang="de-DE"/>
              <a:t>   ·</a:t>
            </a:r>
            <a:endParaRPr lang="de-DE" dirty="0"/>
          </a:p>
        </p:txBody>
      </p:sp>
      <p:sp>
        <p:nvSpPr>
          <p:cNvPr id="5" name="Fußzeilenplatzhalter 4">
            <a:extLst>
              <a:ext uri="{FF2B5EF4-FFF2-40B4-BE49-F238E27FC236}">
                <a16:creationId xmlns:a16="http://schemas.microsoft.com/office/drawing/2014/main" id="{15582C11-ACA7-3F4D-B478-3DDEFD2520B9}"/>
              </a:ext>
            </a:extLst>
          </p:cNvPr>
          <p:cNvSpPr>
            <a:spLocks noGrp="1"/>
          </p:cNvSpPr>
          <p:nvPr>
            <p:ph type="ftr" sz="quarter" idx="11"/>
          </p:nvPr>
        </p:nvSpPr>
        <p:spPr/>
        <p:txBody>
          <a:bodyPr/>
          <a:lstStyle/>
          <a:p>
            <a:r>
              <a:rPr lang="de-DE"/>
              <a:t>Your Story</a:t>
            </a:r>
            <a:endParaRPr lang="de-DE" dirty="0"/>
          </a:p>
        </p:txBody>
      </p:sp>
      <p:sp>
        <p:nvSpPr>
          <p:cNvPr id="6" name="Foliennummernplatzhalter 5">
            <a:extLst>
              <a:ext uri="{FF2B5EF4-FFF2-40B4-BE49-F238E27FC236}">
                <a16:creationId xmlns:a16="http://schemas.microsoft.com/office/drawing/2014/main" id="{9279DD5F-BB8F-5086-1229-759765A55D6B}"/>
              </a:ext>
            </a:extLst>
          </p:cNvPr>
          <p:cNvSpPr>
            <a:spLocks noGrp="1"/>
          </p:cNvSpPr>
          <p:nvPr>
            <p:ph type="sldNum" sz="quarter" idx="12"/>
          </p:nvPr>
        </p:nvSpPr>
        <p:spPr/>
        <p:txBody>
          <a:bodyPr/>
          <a:lstStyle/>
          <a:p>
            <a:r>
              <a:rPr lang="de-DE"/>
              <a:t>Seite </a:t>
            </a:r>
            <a:fld id="{59D7E094-598A-45B5-8F8D-211CFEDFC59D}" type="slidenum">
              <a:rPr lang="de-DE" smtClean="0"/>
              <a:pPr/>
              <a:t>6</a:t>
            </a:fld>
            <a:r>
              <a:rPr lang="de-DE"/>
              <a:t>   ·</a:t>
            </a:r>
            <a:endParaRPr lang="de-DE" dirty="0"/>
          </a:p>
        </p:txBody>
      </p:sp>
    </p:spTree>
    <p:extLst>
      <p:ext uri="{BB962C8B-B14F-4D97-AF65-F5344CB8AC3E}">
        <p14:creationId xmlns:p14="http://schemas.microsoft.com/office/powerpoint/2010/main" val="671108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C81290-F148-DB14-5782-395E9021A1DE}"/>
              </a:ext>
            </a:extLst>
          </p:cNvPr>
          <p:cNvSpPr>
            <a:spLocks noGrp="1"/>
          </p:cNvSpPr>
          <p:nvPr>
            <p:ph type="title"/>
          </p:nvPr>
        </p:nvSpPr>
        <p:spPr/>
        <p:txBody>
          <a:bodyPr/>
          <a:lstStyle/>
          <a:p>
            <a:r>
              <a:rPr lang="de-DE" dirty="0"/>
              <a:t>2. Der Prozess historischen Denkens</a:t>
            </a:r>
          </a:p>
        </p:txBody>
      </p:sp>
      <p:sp>
        <p:nvSpPr>
          <p:cNvPr id="3" name="Inhaltsplatzhalter 2">
            <a:extLst>
              <a:ext uri="{FF2B5EF4-FFF2-40B4-BE49-F238E27FC236}">
                <a16:creationId xmlns:a16="http://schemas.microsoft.com/office/drawing/2014/main" id="{EE09B549-9506-2334-4D4C-57845604E36A}"/>
              </a:ext>
            </a:extLst>
          </p:cNvPr>
          <p:cNvSpPr>
            <a:spLocks noGrp="1"/>
          </p:cNvSpPr>
          <p:nvPr>
            <p:ph idx="1"/>
          </p:nvPr>
        </p:nvSpPr>
        <p:spPr/>
        <p:txBody>
          <a:bodyPr/>
          <a:lstStyle/>
          <a:p>
            <a:r>
              <a:rPr lang="de-DE" sz="2800" dirty="0"/>
              <a:t>Historisches Denken wird idealtypisch als zirkulärer Denkprozess modelliert:</a:t>
            </a:r>
          </a:p>
          <a:p>
            <a:r>
              <a:rPr lang="de-DE" sz="2800" dirty="0"/>
              <a:t>„Historisches Denken beginnt […] mit einer Fragestellung, einem Orientierungsbedürfnis oder einem Klärungsbedarf (1); zur Klärung sind quellengestützte Auseinandersetzungen mit historischen Sachverhalten erforderlich (2); diese Sachverhalte werden in einen Zusammenhang aus Ursachen und Folgen gesetzt (3) und schließlich vom gegenwärtigen Standpunkt aus bewertet (4). Wenn sich diese vier Teiloperationen verbinden, um sich oder andere in gegenwärtiger Geschichtskultur zu orientieren, spricht man von historischen Erzählungen oder Narrationen (5).“ (Fenn/Zülsdorf-Kersting, S. 15)</a:t>
            </a:r>
          </a:p>
          <a:p>
            <a:endParaRPr lang="de-DE" dirty="0"/>
          </a:p>
        </p:txBody>
      </p:sp>
      <p:sp>
        <p:nvSpPr>
          <p:cNvPr id="4" name="Datumsplatzhalter 3">
            <a:extLst>
              <a:ext uri="{FF2B5EF4-FFF2-40B4-BE49-F238E27FC236}">
                <a16:creationId xmlns:a16="http://schemas.microsoft.com/office/drawing/2014/main" id="{CCB7A7C0-7735-EF0E-D2FA-DF245A84569D}"/>
              </a:ext>
            </a:extLst>
          </p:cNvPr>
          <p:cNvSpPr>
            <a:spLocks noGrp="1"/>
          </p:cNvSpPr>
          <p:nvPr>
            <p:ph type="dt" sz="half" idx="10"/>
          </p:nvPr>
        </p:nvSpPr>
        <p:spPr/>
        <p:txBody>
          <a:bodyPr/>
          <a:lstStyle/>
          <a:p>
            <a:fld id="{B6F4ABD9-1460-42DB-A9B1-47C6F60A27B2}" type="datetime1">
              <a:rPr lang="de-DE" smtClean="0"/>
              <a:t>26.06.2025</a:t>
            </a:fld>
            <a:r>
              <a:rPr lang="de-DE"/>
              <a:t>   ·</a:t>
            </a:r>
            <a:endParaRPr lang="de-DE" dirty="0"/>
          </a:p>
        </p:txBody>
      </p:sp>
      <p:sp>
        <p:nvSpPr>
          <p:cNvPr id="5" name="Fußzeilenplatzhalter 4">
            <a:extLst>
              <a:ext uri="{FF2B5EF4-FFF2-40B4-BE49-F238E27FC236}">
                <a16:creationId xmlns:a16="http://schemas.microsoft.com/office/drawing/2014/main" id="{E58D8422-0C56-9C64-42A7-8210A4FACC91}"/>
              </a:ext>
            </a:extLst>
          </p:cNvPr>
          <p:cNvSpPr>
            <a:spLocks noGrp="1"/>
          </p:cNvSpPr>
          <p:nvPr>
            <p:ph type="ftr" sz="quarter" idx="11"/>
          </p:nvPr>
        </p:nvSpPr>
        <p:spPr/>
        <p:txBody>
          <a:bodyPr/>
          <a:lstStyle/>
          <a:p>
            <a:r>
              <a:rPr lang="de-DE"/>
              <a:t>Your Story</a:t>
            </a:r>
            <a:endParaRPr lang="de-DE" dirty="0"/>
          </a:p>
        </p:txBody>
      </p:sp>
      <p:sp>
        <p:nvSpPr>
          <p:cNvPr id="6" name="Foliennummernplatzhalter 5">
            <a:extLst>
              <a:ext uri="{FF2B5EF4-FFF2-40B4-BE49-F238E27FC236}">
                <a16:creationId xmlns:a16="http://schemas.microsoft.com/office/drawing/2014/main" id="{4EB63E53-C90D-B507-DBD8-D396031F4501}"/>
              </a:ext>
            </a:extLst>
          </p:cNvPr>
          <p:cNvSpPr>
            <a:spLocks noGrp="1"/>
          </p:cNvSpPr>
          <p:nvPr>
            <p:ph type="sldNum" sz="quarter" idx="12"/>
          </p:nvPr>
        </p:nvSpPr>
        <p:spPr/>
        <p:txBody>
          <a:bodyPr/>
          <a:lstStyle/>
          <a:p>
            <a:r>
              <a:rPr lang="de-DE"/>
              <a:t>Seite </a:t>
            </a:r>
            <a:fld id="{59D7E094-598A-45B5-8F8D-211CFEDFC59D}" type="slidenum">
              <a:rPr lang="de-DE" smtClean="0"/>
              <a:pPr/>
              <a:t>7</a:t>
            </a:fld>
            <a:r>
              <a:rPr lang="de-DE"/>
              <a:t>   ·</a:t>
            </a:r>
            <a:endParaRPr lang="de-DE" dirty="0"/>
          </a:p>
        </p:txBody>
      </p:sp>
    </p:spTree>
    <p:extLst>
      <p:ext uri="{BB962C8B-B14F-4D97-AF65-F5344CB8AC3E}">
        <p14:creationId xmlns:p14="http://schemas.microsoft.com/office/powerpoint/2010/main" val="1160308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A469B3-5B9D-2393-060C-C01DE8AFE579}"/>
              </a:ext>
            </a:extLst>
          </p:cNvPr>
          <p:cNvSpPr>
            <a:spLocks noGrp="1"/>
          </p:cNvSpPr>
          <p:nvPr>
            <p:ph type="title"/>
          </p:nvPr>
        </p:nvSpPr>
        <p:spPr/>
        <p:txBody>
          <a:bodyPr/>
          <a:lstStyle/>
          <a:p>
            <a:r>
              <a:rPr lang="de-DE" dirty="0"/>
              <a:t>2. Der Prozess historischen Denkens</a:t>
            </a:r>
          </a:p>
        </p:txBody>
      </p:sp>
      <p:sp>
        <p:nvSpPr>
          <p:cNvPr id="3" name="Inhaltsplatzhalter 2">
            <a:extLst>
              <a:ext uri="{FF2B5EF4-FFF2-40B4-BE49-F238E27FC236}">
                <a16:creationId xmlns:a16="http://schemas.microsoft.com/office/drawing/2014/main" id="{13D42450-1FE9-ACC1-E821-143A4089B004}"/>
              </a:ext>
            </a:extLst>
          </p:cNvPr>
          <p:cNvSpPr>
            <a:spLocks noGrp="1"/>
          </p:cNvSpPr>
          <p:nvPr>
            <p:ph idx="1"/>
          </p:nvPr>
        </p:nvSpPr>
        <p:spPr/>
        <p:txBody>
          <a:bodyPr/>
          <a:lstStyle/>
          <a:p>
            <a:r>
              <a:rPr lang="de-DE" sz="2800" dirty="0"/>
              <a:t>Historisches Denken besteht nach Fenn/Zülsdorf-Kersting aus fünf Teiloperationen:</a:t>
            </a:r>
          </a:p>
          <a:p>
            <a:pPr marL="342900" indent="-342900">
              <a:buAutoNum type="arabicPeriod"/>
            </a:pPr>
            <a:r>
              <a:rPr lang="de-DE" sz="2800" dirty="0"/>
              <a:t>Umgang mit historischen Fragen</a:t>
            </a:r>
          </a:p>
          <a:p>
            <a:pPr marL="342900" indent="-342900">
              <a:buAutoNum type="arabicPeriod"/>
            </a:pPr>
            <a:r>
              <a:rPr lang="de-DE" sz="2800" dirty="0"/>
              <a:t>Umgang mit historischen Sachverhalten</a:t>
            </a:r>
          </a:p>
          <a:p>
            <a:pPr marL="342900" indent="-342900">
              <a:buAutoNum type="arabicPeriod"/>
            </a:pPr>
            <a:r>
              <a:rPr lang="de-DE" sz="2800" dirty="0"/>
              <a:t>Umgang mit historischen Sachurteilen</a:t>
            </a:r>
          </a:p>
          <a:p>
            <a:pPr marL="342900" indent="-342900">
              <a:buAutoNum type="arabicPeriod"/>
            </a:pPr>
            <a:r>
              <a:rPr lang="de-DE" sz="2800" dirty="0"/>
              <a:t>Umgang mit historischen Werturteilen</a:t>
            </a:r>
          </a:p>
          <a:p>
            <a:pPr marL="342900" indent="-342900">
              <a:buAutoNum type="arabicPeriod"/>
            </a:pPr>
            <a:r>
              <a:rPr lang="de-DE" sz="2800" dirty="0"/>
              <a:t>Umgang mit historischem Erzählen/historischen Narrationen</a:t>
            </a:r>
          </a:p>
          <a:p>
            <a:endParaRPr lang="de-DE" dirty="0"/>
          </a:p>
        </p:txBody>
      </p:sp>
      <p:sp>
        <p:nvSpPr>
          <p:cNvPr id="4" name="Datumsplatzhalter 3">
            <a:extLst>
              <a:ext uri="{FF2B5EF4-FFF2-40B4-BE49-F238E27FC236}">
                <a16:creationId xmlns:a16="http://schemas.microsoft.com/office/drawing/2014/main" id="{E347477B-F707-4B25-C6F3-E73DF88CD5E2}"/>
              </a:ext>
            </a:extLst>
          </p:cNvPr>
          <p:cNvSpPr>
            <a:spLocks noGrp="1"/>
          </p:cNvSpPr>
          <p:nvPr>
            <p:ph type="dt" sz="half" idx="10"/>
          </p:nvPr>
        </p:nvSpPr>
        <p:spPr/>
        <p:txBody>
          <a:bodyPr/>
          <a:lstStyle/>
          <a:p>
            <a:fld id="{B6F4ABD9-1460-42DB-A9B1-47C6F60A27B2}" type="datetime1">
              <a:rPr lang="de-DE" smtClean="0"/>
              <a:t>26.06.2025</a:t>
            </a:fld>
            <a:r>
              <a:rPr lang="de-DE"/>
              <a:t>   ·</a:t>
            </a:r>
            <a:endParaRPr lang="de-DE" dirty="0"/>
          </a:p>
        </p:txBody>
      </p:sp>
      <p:sp>
        <p:nvSpPr>
          <p:cNvPr id="5" name="Fußzeilenplatzhalter 4">
            <a:extLst>
              <a:ext uri="{FF2B5EF4-FFF2-40B4-BE49-F238E27FC236}">
                <a16:creationId xmlns:a16="http://schemas.microsoft.com/office/drawing/2014/main" id="{0A4B49AE-6998-E54B-5D08-6B8A48885278}"/>
              </a:ext>
            </a:extLst>
          </p:cNvPr>
          <p:cNvSpPr>
            <a:spLocks noGrp="1"/>
          </p:cNvSpPr>
          <p:nvPr>
            <p:ph type="ftr" sz="quarter" idx="11"/>
          </p:nvPr>
        </p:nvSpPr>
        <p:spPr/>
        <p:txBody>
          <a:bodyPr/>
          <a:lstStyle/>
          <a:p>
            <a:r>
              <a:rPr lang="de-DE"/>
              <a:t>Your Story</a:t>
            </a:r>
            <a:endParaRPr lang="de-DE" dirty="0"/>
          </a:p>
        </p:txBody>
      </p:sp>
      <p:sp>
        <p:nvSpPr>
          <p:cNvPr id="6" name="Foliennummernplatzhalter 5">
            <a:extLst>
              <a:ext uri="{FF2B5EF4-FFF2-40B4-BE49-F238E27FC236}">
                <a16:creationId xmlns:a16="http://schemas.microsoft.com/office/drawing/2014/main" id="{50F5D9C3-9F7A-2082-ADCD-E9BA0416B6C3}"/>
              </a:ext>
            </a:extLst>
          </p:cNvPr>
          <p:cNvSpPr>
            <a:spLocks noGrp="1"/>
          </p:cNvSpPr>
          <p:nvPr>
            <p:ph type="sldNum" sz="quarter" idx="12"/>
          </p:nvPr>
        </p:nvSpPr>
        <p:spPr/>
        <p:txBody>
          <a:bodyPr/>
          <a:lstStyle/>
          <a:p>
            <a:r>
              <a:rPr lang="de-DE"/>
              <a:t>Seite </a:t>
            </a:r>
            <a:fld id="{59D7E094-598A-45B5-8F8D-211CFEDFC59D}" type="slidenum">
              <a:rPr lang="de-DE" smtClean="0"/>
              <a:pPr/>
              <a:t>8</a:t>
            </a:fld>
            <a:r>
              <a:rPr lang="de-DE"/>
              <a:t>   ·</a:t>
            </a:r>
            <a:endParaRPr lang="de-DE" dirty="0"/>
          </a:p>
        </p:txBody>
      </p:sp>
    </p:spTree>
    <p:extLst>
      <p:ext uri="{BB962C8B-B14F-4D97-AF65-F5344CB8AC3E}">
        <p14:creationId xmlns:p14="http://schemas.microsoft.com/office/powerpoint/2010/main" val="629848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74385A-505B-F0FF-8D93-402228ABF4FD}"/>
              </a:ext>
            </a:extLst>
          </p:cNvPr>
          <p:cNvSpPr>
            <a:spLocks noGrp="1"/>
          </p:cNvSpPr>
          <p:nvPr>
            <p:ph type="title"/>
          </p:nvPr>
        </p:nvSpPr>
        <p:spPr/>
        <p:txBody>
          <a:bodyPr/>
          <a:lstStyle/>
          <a:p>
            <a:r>
              <a:rPr lang="de-DE" dirty="0"/>
              <a:t>2. Der Prozess historischen Denkens</a:t>
            </a:r>
          </a:p>
        </p:txBody>
      </p:sp>
      <p:sp>
        <p:nvSpPr>
          <p:cNvPr id="3" name="Inhaltsplatzhalter 2">
            <a:extLst>
              <a:ext uri="{FF2B5EF4-FFF2-40B4-BE49-F238E27FC236}">
                <a16:creationId xmlns:a16="http://schemas.microsoft.com/office/drawing/2014/main" id="{5F568233-59F7-C9A5-6D91-325DF4C6F09B}"/>
              </a:ext>
            </a:extLst>
          </p:cNvPr>
          <p:cNvSpPr>
            <a:spLocks noGrp="1"/>
          </p:cNvSpPr>
          <p:nvPr>
            <p:ph idx="1"/>
          </p:nvPr>
        </p:nvSpPr>
        <p:spPr/>
        <p:txBody>
          <a:bodyPr/>
          <a:lstStyle/>
          <a:p>
            <a:r>
              <a:rPr lang="de-DE" sz="2000" dirty="0"/>
              <a:t>Diese Modelle basieren in der Regel auf der Matrix historischen Denkens nach Rüsen:</a:t>
            </a:r>
          </a:p>
          <a:p>
            <a:endParaRPr lang="de-DE" sz="2800" dirty="0"/>
          </a:p>
        </p:txBody>
      </p:sp>
      <p:sp>
        <p:nvSpPr>
          <p:cNvPr id="4" name="Datumsplatzhalter 3">
            <a:extLst>
              <a:ext uri="{FF2B5EF4-FFF2-40B4-BE49-F238E27FC236}">
                <a16:creationId xmlns:a16="http://schemas.microsoft.com/office/drawing/2014/main" id="{39CECDA5-5A96-4145-8B51-856C64198BDC}"/>
              </a:ext>
            </a:extLst>
          </p:cNvPr>
          <p:cNvSpPr>
            <a:spLocks noGrp="1"/>
          </p:cNvSpPr>
          <p:nvPr>
            <p:ph type="dt" sz="half" idx="10"/>
          </p:nvPr>
        </p:nvSpPr>
        <p:spPr/>
        <p:txBody>
          <a:bodyPr/>
          <a:lstStyle/>
          <a:p>
            <a:fld id="{B6F4ABD9-1460-42DB-A9B1-47C6F60A27B2}" type="datetime1">
              <a:rPr lang="de-DE" smtClean="0"/>
              <a:t>26.06.2025</a:t>
            </a:fld>
            <a:r>
              <a:rPr lang="de-DE"/>
              <a:t>   ·</a:t>
            </a:r>
            <a:endParaRPr lang="de-DE" dirty="0"/>
          </a:p>
        </p:txBody>
      </p:sp>
      <p:sp>
        <p:nvSpPr>
          <p:cNvPr id="5" name="Fußzeilenplatzhalter 4">
            <a:extLst>
              <a:ext uri="{FF2B5EF4-FFF2-40B4-BE49-F238E27FC236}">
                <a16:creationId xmlns:a16="http://schemas.microsoft.com/office/drawing/2014/main" id="{6D8F392F-5064-0B77-06B9-0E5A0BDEFE4A}"/>
              </a:ext>
            </a:extLst>
          </p:cNvPr>
          <p:cNvSpPr>
            <a:spLocks noGrp="1"/>
          </p:cNvSpPr>
          <p:nvPr>
            <p:ph type="ftr" sz="quarter" idx="11"/>
          </p:nvPr>
        </p:nvSpPr>
        <p:spPr/>
        <p:txBody>
          <a:bodyPr/>
          <a:lstStyle/>
          <a:p>
            <a:r>
              <a:rPr lang="de-DE"/>
              <a:t>Your Story</a:t>
            </a:r>
            <a:endParaRPr lang="de-DE" dirty="0"/>
          </a:p>
        </p:txBody>
      </p:sp>
      <p:sp>
        <p:nvSpPr>
          <p:cNvPr id="6" name="Foliennummernplatzhalter 5">
            <a:extLst>
              <a:ext uri="{FF2B5EF4-FFF2-40B4-BE49-F238E27FC236}">
                <a16:creationId xmlns:a16="http://schemas.microsoft.com/office/drawing/2014/main" id="{AC3EB102-F41B-E79D-4B5D-EBB277F28592}"/>
              </a:ext>
            </a:extLst>
          </p:cNvPr>
          <p:cNvSpPr>
            <a:spLocks noGrp="1"/>
          </p:cNvSpPr>
          <p:nvPr>
            <p:ph type="sldNum" sz="quarter" idx="12"/>
          </p:nvPr>
        </p:nvSpPr>
        <p:spPr/>
        <p:txBody>
          <a:bodyPr/>
          <a:lstStyle/>
          <a:p>
            <a:r>
              <a:rPr lang="de-DE"/>
              <a:t>Seite </a:t>
            </a:r>
            <a:fld id="{59D7E094-598A-45B5-8F8D-211CFEDFC59D}" type="slidenum">
              <a:rPr lang="de-DE" smtClean="0"/>
              <a:pPr/>
              <a:t>9</a:t>
            </a:fld>
            <a:r>
              <a:rPr lang="de-DE"/>
              <a:t>   ·</a:t>
            </a:r>
            <a:endParaRPr lang="de-DE" dirty="0"/>
          </a:p>
        </p:txBody>
      </p:sp>
      <p:pic>
        <p:nvPicPr>
          <p:cNvPr id="7" name="Grafik 6">
            <a:extLst>
              <a:ext uri="{FF2B5EF4-FFF2-40B4-BE49-F238E27FC236}">
                <a16:creationId xmlns:a16="http://schemas.microsoft.com/office/drawing/2014/main" id="{B6CC5FC9-0578-3311-5D52-BC138144587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90101" y="2058388"/>
            <a:ext cx="5411798" cy="4155212"/>
          </a:xfrm>
          <a:prstGeom prst="rect">
            <a:avLst/>
          </a:prstGeom>
          <a:noFill/>
          <a:ln>
            <a:noFill/>
          </a:ln>
        </p:spPr>
      </p:pic>
      <p:sp>
        <p:nvSpPr>
          <p:cNvPr id="8" name="Textfeld 7">
            <a:extLst>
              <a:ext uri="{FF2B5EF4-FFF2-40B4-BE49-F238E27FC236}">
                <a16:creationId xmlns:a16="http://schemas.microsoft.com/office/drawing/2014/main" id="{9982AD6A-F820-E517-078E-6F5F72F41A77}"/>
              </a:ext>
            </a:extLst>
          </p:cNvPr>
          <p:cNvSpPr txBox="1"/>
          <p:nvPr/>
        </p:nvSpPr>
        <p:spPr>
          <a:xfrm>
            <a:off x="8742432" y="5819178"/>
            <a:ext cx="4259483" cy="338554"/>
          </a:xfrm>
          <a:prstGeom prst="rect">
            <a:avLst/>
          </a:prstGeom>
          <a:noFill/>
        </p:spPr>
        <p:txBody>
          <a:bodyPr wrap="square" rtlCol="0">
            <a:spAutoFit/>
          </a:bodyPr>
          <a:lstStyle/>
          <a:p>
            <a:r>
              <a:rPr lang="de-DE" sz="1600" dirty="0"/>
              <a:t>Rüsen 2013, S. 68.</a:t>
            </a:r>
          </a:p>
        </p:txBody>
      </p:sp>
    </p:spTree>
    <p:extLst>
      <p:ext uri="{BB962C8B-B14F-4D97-AF65-F5344CB8AC3E}">
        <p14:creationId xmlns:p14="http://schemas.microsoft.com/office/powerpoint/2010/main" val="476850234"/>
      </p:ext>
    </p:extLst>
  </p:cSld>
  <p:clrMapOvr>
    <a:masterClrMapping/>
  </p:clrMapOvr>
</p:sld>
</file>

<file path=ppt/theme/theme1.xml><?xml version="1.0" encoding="utf-8"?>
<a:theme xmlns:a="http://schemas.openxmlformats.org/drawingml/2006/main" name="DHM_PowerPoint-Vorlage">
  <a:themeElements>
    <a:clrScheme name="DHM">
      <a:dk1>
        <a:sysClr val="windowText" lastClr="000000"/>
      </a:dk1>
      <a:lt1>
        <a:sysClr val="window" lastClr="FFFFFF"/>
      </a:lt1>
      <a:dk2>
        <a:srgbClr val="52565E"/>
      </a:dk2>
      <a:lt2>
        <a:srgbClr val="DF0A29"/>
      </a:lt2>
      <a:accent1>
        <a:srgbClr val="F4A800"/>
      </a:accent1>
      <a:accent2>
        <a:srgbClr val="539B2A"/>
      </a:accent2>
      <a:accent3>
        <a:srgbClr val="0095C4"/>
      </a:accent3>
      <a:accent4>
        <a:srgbClr val="8F0256"/>
      </a:accent4>
      <a:accent5>
        <a:srgbClr val="EA7204"/>
      </a:accent5>
      <a:accent6>
        <a:srgbClr val="CE007B"/>
      </a:accent6>
      <a:hlink>
        <a:srgbClr val="000000"/>
      </a:hlink>
      <a:folHlink>
        <a:srgbClr val="000000"/>
      </a:folHlink>
    </a:clrScheme>
    <a:fontScheme name="DHM">
      <a:majorFont>
        <a:latin typeface="Corbel"/>
        <a:ea typeface=""/>
        <a:cs typeface=""/>
      </a:majorFont>
      <a:minorFont>
        <a:latin typeface="Corbe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DHM_Präsentation_Standard_Hell</Template>
  <TotalTime>0</TotalTime>
  <Words>2104</Words>
  <Application>Microsoft Office PowerPoint</Application>
  <PresentationFormat>Breitbild</PresentationFormat>
  <Paragraphs>194</Paragraphs>
  <Slides>28</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28</vt:i4>
      </vt:variant>
    </vt:vector>
  </HeadingPairs>
  <TitlesOfParts>
    <vt:vector size="34" baseType="lpstr">
      <vt:lpstr>Aptos</vt:lpstr>
      <vt:lpstr>Arial</vt:lpstr>
      <vt:lpstr>Arial Unicode MS</vt:lpstr>
      <vt:lpstr>Calibri</vt:lpstr>
      <vt:lpstr>Corbel</vt:lpstr>
      <vt:lpstr>DHM_PowerPoint-Vorlage</vt:lpstr>
      <vt:lpstr>Your Story. Es kann auch anders kommen.</vt:lpstr>
      <vt:lpstr>Definition soziale Medien</vt:lpstr>
      <vt:lpstr>1. Definition soziale Medien</vt:lpstr>
      <vt:lpstr>1. Definition soziale Medien</vt:lpstr>
      <vt:lpstr>Der Prozess historischen Denkens</vt:lpstr>
      <vt:lpstr>2. Der Prozess historischen Denkens </vt:lpstr>
      <vt:lpstr>2. Der Prozess historischen Denkens</vt:lpstr>
      <vt:lpstr>2. Der Prozess historischen Denkens</vt:lpstr>
      <vt:lpstr>2. Der Prozess historischen Denkens</vt:lpstr>
      <vt:lpstr>2. Der Prozess des historischen Denkens</vt:lpstr>
      <vt:lpstr>2. Der Prozess des historischen Denkens </vt:lpstr>
      <vt:lpstr>2. Der Prozess des historischen Denkens</vt:lpstr>
      <vt:lpstr>Herausforderungen für das historische Denken</vt:lpstr>
      <vt:lpstr>3. Herausforderungen für das historische Denken</vt:lpstr>
      <vt:lpstr>3. Herausforderungen für das historische Denken</vt:lpstr>
      <vt:lpstr>Potenziale für das historische Denken</vt:lpstr>
      <vt:lpstr>4. Potenziale für das historische Denken</vt:lpstr>
      <vt:lpstr>4. Potenziale für das historische Denken</vt:lpstr>
      <vt:lpstr>Beispiele</vt:lpstr>
      <vt:lpstr>5. Beispiele</vt:lpstr>
      <vt:lpstr>5. Beispiele</vt:lpstr>
      <vt:lpstr>5. Beispiele</vt:lpstr>
      <vt:lpstr>Medienkompetenz</vt:lpstr>
      <vt:lpstr>6. Medienkompetenz</vt:lpstr>
      <vt:lpstr>6. Medienkompetenz</vt:lpstr>
      <vt:lpstr>6. Medienkompetenz</vt:lpstr>
      <vt:lpstr>Literatur</vt:lpstr>
      <vt:lpstr>Literatur</vt:lpstr>
    </vt:vector>
  </TitlesOfParts>
  <Company>Stiftung Deutsches Historisches Museum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Präsentation Titel Zweite Zeile</dc:title>
  <dc:creator>Jenny Jakubik</dc:creator>
  <cp:lastModifiedBy>Dario Treiber</cp:lastModifiedBy>
  <cp:revision>1</cp:revision>
  <dcterms:created xsi:type="dcterms:W3CDTF">2022-01-26T14:09:50Z</dcterms:created>
  <dcterms:modified xsi:type="dcterms:W3CDTF">2025-06-27T08:19:46Z</dcterms:modified>
</cp:coreProperties>
</file>